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Lst>
  <p:notesMasterIdLst>
    <p:notesMasterId r:id="rId29"/>
  </p:notesMasterIdLst>
  <p:sldIdLst>
    <p:sldId id="1126" r:id="rId5"/>
    <p:sldId id="1175" r:id="rId6"/>
    <p:sldId id="886" r:id="rId7"/>
    <p:sldId id="257" r:id="rId8"/>
    <p:sldId id="258" r:id="rId9"/>
    <p:sldId id="259" r:id="rId10"/>
    <p:sldId id="1176" r:id="rId11"/>
    <p:sldId id="260" r:id="rId12"/>
    <p:sldId id="261" r:id="rId13"/>
    <p:sldId id="262" r:id="rId14"/>
    <p:sldId id="263" r:id="rId15"/>
    <p:sldId id="264" r:id="rId16"/>
    <p:sldId id="265" r:id="rId17"/>
    <p:sldId id="266" r:id="rId18"/>
    <p:sldId id="267" r:id="rId19"/>
    <p:sldId id="268" r:id="rId20"/>
    <p:sldId id="269" r:id="rId21"/>
    <p:sldId id="271" r:id="rId22"/>
    <p:sldId id="272" r:id="rId23"/>
    <p:sldId id="273" r:id="rId24"/>
    <p:sldId id="274" r:id="rId25"/>
    <p:sldId id="275" r:id="rId26"/>
    <p:sldId id="795" r:id="rId27"/>
    <p:sldId id="942" r:id="rId28"/>
  </p:sldIdLst>
  <p:sldSz cx="9144000" cy="5143500" type="screen16x9"/>
  <p:notesSz cx="6858000" cy="9144000"/>
  <p:custDataLst>
    <p:tags r:id="rId33"/>
  </p:custDataLst>
  <p:kinsoku lang="zh-CN" invalStChars="!%),.:;?]}¨·ˇˉ་―‖’”…‰∶、。〃々〉》」』】〕〗！＂＇％），．：；？］｀｜｝～￠" invalEndChars="([{·‘“〈《「『【〔〖（．［｛￡￥"/>
  <p:defaultTextStyle>
    <a:defPPr>
      <a:defRPr lang="zh-CN"/>
    </a:defPPr>
    <a:lvl1pPr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sym typeface="Times New Roman" panose="02020603050405020304" pitchFamily="18" charset="0"/>
      </a:defRPr>
    </a:lvl1pPr>
    <a:lvl2pPr marL="4572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sym typeface="Times New Roman" panose="02020603050405020304" pitchFamily="18" charset="0"/>
      </a:defRPr>
    </a:lvl2pPr>
    <a:lvl3pPr marL="9144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sym typeface="Times New Roman" panose="02020603050405020304" pitchFamily="18" charset="0"/>
      </a:defRPr>
    </a:lvl3pPr>
    <a:lvl4pPr marL="13716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sym typeface="Times New Roman" panose="02020603050405020304" pitchFamily="18" charset="0"/>
      </a:defRPr>
    </a:lvl4pPr>
    <a:lvl5pPr marL="1828800" algn="l" rtl="0" fontAlgn="base">
      <a:spcBef>
        <a:spcPct val="0"/>
      </a:spcBef>
      <a:spcAft>
        <a:spcPct val="0"/>
      </a:spcAft>
      <a:defRPr kern="1200">
        <a:solidFill>
          <a:schemeClr val="tx1"/>
        </a:solidFill>
        <a:latin typeface="Times New Roman" panose="02020603050405020304" pitchFamily="18" charset="0"/>
        <a:ea typeface="宋体" panose="02010600030101010101" pitchFamily="2" charset="-122"/>
        <a:cs typeface="+mn-cs"/>
        <a:sym typeface="Times New Roman" panose="02020603050405020304" pitchFamily="18" charset="0"/>
      </a:defRPr>
    </a:lvl5pPr>
    <a:lvl6pPr marL="22860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sym typeface="Times New Roman" panose="02020603050405020304" pitchFamily="18" charset="0"/>
      </a:defRPr>
    </a:lvl6pPr>
    <a:lvl7pPr marL="27432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sym typeface="Times New Roman" panose="02020603050405020304" pitchFamily="18" charset="0"/>
      </a:defRPr>
    </a:lvl7pPr>
    <a:lvl8pPr marL="32004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sym typeface="Times New Roman" panose="02020603050405020304" pitchFamily="18" charset="0"/>
      </a:defRPr>
    </a:lvl8pPr>
    <a:lvl9pPr marL="3657600" algn="l" defTabSz="914400" rtl="0" eaLnBrk="1" latinLnBrk="0" hangingPunct="1">
      <a:defRPr kern="1200">
        <a:solidFill>
          <a:schemeClr val="tx1"/>
        </a:solidFill>
        <a:latin typeface="Times New Roman" panose="02020603050405020304" pitchFamily="18" charset="0"/>
        <a:ea typeface="宋体" panose="02010600030101010101" pitchFamily="2" charset="-122"/>
        <a:cs typeface="+mn-cs"/>
        <a:sym typeface="Times New Roman" panose="02020603050405020304" pitchFamily="18" charset="0"/>
      </a:defRPr>
    </a:lvl9pPr>
  </p:defaultTextStyle>
  <p:extLst>
    <p:ext uri="{EFAFB233-063F-42B5-8137-9DF3F51BA10A}">
      <p15:sldGuideLst xmlns:p15="http://schemas.microsoft.com/office/powerpoint/2012/main">
        <p15:guide id="1" orient="horz" pos="2153" userDrawn="1">
          <p15:clr>
            <a:srgbClr val="A4A3A4"/>
          </p15:clr>
        </p15:guide>
        <p15:guide id="2" pos="287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2FDB2607-1784-4EEB-B798-7EB5836EED8A}">
        <p14:showMediaCtrls xmlns:p14="http://schemas.microsoft.com/office/powerpoint/2010/main" val="1"/>
      </p:ext>
    </p:extLst>
  </p:showPr>
  <p:clrMru>
    <a:srgbClr val="CC0000"/>
    <a:srgbClr val="D8090F"/>
    <a:srgbClr val="DC5359"/>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howGuides="1">
      <p:cViewPr>
        <p:scale>
          <a:sx n="160" d="100"/>
          <a:sy n="160" d="100"/>
        </p:scale>
        <p:origin x="-204" y="180"/>
      </p:cViewPr>
      <p:guideLst>
        <p:guide orient="horz" pos="2153"/>
        <p:guide pos="2871"/>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3" Type="http://schemas.openxmlformats.org/officeDocument/2006/relationships/tags" Target="tags/tag56.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Master" Target="slideMasters/slideMaster2.xml"/><Relationship Id="rId29" Type="http://schemas.openxmlformats.org/officeDocument/2006/relationships/notesMaster" Target="notesMasters/notesMaster1.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文本框"/>
          <p:cNvSpPr>
            <a:spLocks noGrp="1"/>
          </p:cNvSpPr>
          <p:nvPr>
            <p:ph type="hdr"/>
          </p:nvPr>
        </p:nvSpPr>
        <p:spPr>
          <a:xfrm>
            <a:off x="0" y="0"/>
            <a:ext cx="2971800" cy="457200"/>
          </a:xfrm>
          <a:prstGeom prst="rect">
            <a:avLst/>
          </a:prstGeom>
          <a:noFill/>
          <a:ln w="9525">
            <a:noFill/>
          </a:ln>
        </p:spPr>
        <p:txBody>
          <a:bodyPr vert="horz" wrap="square" anchor="t"/>
          <a:lstStyle>
            <a:lvl1pPr>
              <a:buFont typeface="Arial" panose="020B0604020202020204" pitchFamily="34" charset="0"/>
              <a:buNone/>
              <a:defRPr sz="1200" noProof="1">
                <a:latin typeface="Calibri" panose="020F0502020204030204" pitchFamily="34" charset="0"/>
                <a:ea typeface="宋体" panose="02010600030101010101" pitchFamily="2" charset="-122"/>
                <a:sym typeface="Calibri" panose="020F0502020204030204" pitchFamily="34" charset="0"/>
              </a:defRPr>
            </a:lvl1pPr>
          </a:lstStyle>
          <a:p>
            <a:pPr>
              <a:defRPr/>
            </a:pPr>
            <a:r>
              <a:rPr lang="zh-CN" altLang="en-US"/>
              <a:t>双牌县</a:t>
            </a:r>
            <a:endParaRPr lang="zh-CN" altLang="en-US"/>
          </a:p>
        </p:txBody>
      </p:sp>
      <p:sp>
        <p:nvSpPr>
          <p:cNvPr id="3075" name="文本框"/>
          <p:cNvSpPr>
            <a:spLocks noGrp="1"/>
          </p:cNvSpPr>
          <p:nvPr>
            <p:ph type="dt" idx="1"/>
          </p:nvPr>
        </p:nvSpPr>
        <p:spPr>
          <a:xfrm>
            <a:off x="3884613" y="0"/>
            <a:ext cx="2971800" cy="457200"/>
          </a:xfrm>
          <a:prstGeom prst="rect">
            <a:avLst/>
          </a:prstGeom>
          <a:noFill/>
          <a:ln w="9525">
            <a:noFill/>
          </a:ln>
        </p:spPr>
        <p:txBody>
          <a:bodyPr vert="horz" wrap="square" anchor="t"/>
          <a:lstStyle>
            <a:lvl1pPr algn="r">
              <a:buFont typeface="Arial" panose="020B0604020202020204" pitchFamily="34" charset="0"/>
              <a:buNone/>
              <a:defRPr noProof="1">
                <a:latin typeface="Times New Roman" panose="02020603050405020304" pitchFamily="18" charset="0"/>
                <a:ea typeface="宋体" panose="02010600030101010101" pitchFamily="2" charset="-122"/>
                <a:sym typeface="Times New Roman" panose="02020603050405020304" pitchFamily="18" charset="0"/>
              </a:defRPr>
            </a:lvl1pPr>
          </a:lstStyle>
          <a:p>
            <a:pPr>
              <a:defRPr/>
            </a:pPr>
            <a:fld id="{715F41BE-423F-49BE-86EC-C55B38E74291}" type="datetime1">
              <a:rPr lang="zh-CN" altLang="en-US"/>
            </a:fld>
            <a:endParaRPr lang="zh-CN" altLang="en-US" sz="1200">
              <a:latin typeface="Calibri" panose="020F0502020204030204" pitchFamily="34" charset="0"/>
              <a:sym typeface="Calibri" panose="020F0502020204030204" pitchFamily="34" charset="0"/>
            </a:endParaRPr>
          </a:p>
        </p:txBody>
      </p:sp>
      <p:sp>
        <p:nvSpPr>
          <p:cNvPr id="37892" name="对象"/>
          <p:cNvSpPr>
            <a:spLocks noGrp="1" noRot="1" noChangeAspect="1"/>
          </p:cNvSpPr>
          <p:nvPr>
            <p:ph type="sldImg"/>
          </p:nvPr>
        </p:nvSpPr>
        <p:spPr bwMode="auto">
          <a:xfrm>
            <a:off x="381000" y="685800"/>
            <a:ext cx="6096000" cy="3429000"/>
          </a:xfrm>
          <a:prstGeom prst="rect">
            <a:avLst/>
          </a:prstGeom>
          <a:noFill/>
          <a:ln w="9525">
            <a:noFill/>
            <a:miter lim="800000"/>
          </a:ln>
        </p:spPr>
      </p:sp>
      <p:sp>
        <p:nvSpPr>
          <p:cNvPr id="3077" name="文本框"/>
          <p:cNvSpPr>
            <a:spLocks noGrp="1" noRot="1" noChangeAspect="1"/>
          </p:cNvSpPr>
          <p:nvPr>
            <p:ph type="body"/>
          </p:nvPr>
        </p:nvSpPr>
        <p:spPr>
          <a:xfrm>
            <a:off x="685800" y="4343400"/>
            <a:ext cx="5486400" cy="4114800"/>
          </a:xfrm>
          <a:prstGeom prst="rect">
            <a:avLst/>
          </a:prstGeom>
          <a:noFill/>
          <a:ln w="9525">
            <a:noFill/>
          </a:ln>
        </p:spPr>
        <p:txBody>
          <a:bodyPr vert="horz" wrap="square" anchor="t"/>
          <a:lstStyle/>
          <a:p>
            <a:pPr lvl="0"/>
            <a:r>
              <a:rPr lang="zh-CN" altLang="en-US" noProof="0" dirty="0"/>
              <a:t>单击此处编辑母版文本样式</a:t>
            </a:r>
            <a:endParaRPr lang="en-US" altLang="zh-CN" noProof="0" dirty="0"/>
          </a:p>
          <a:p>
            <a:pPr lvl="1"/>
            <a:r>
              <a:rPr lang="zh-CN" altLang="en-US" noProof="0" dirty="0"/>
              <a:t>第二级</a:t>
            </a:r>
            <a:endParaRPr lang="en-US" altLang="zh-CN" noProof="0" dirty="0"/>
          </a:p>
          <a:p>
            <a:pPr lvl="2"/>
            <a:r>
              <a:rPr lang="zh-CN" altLang="en-US" noProof="0" dirty="0"/>
              <a:t>第三级</a:t>
            </a:r>
            <a:endParaRPr lang="en-US" altLang="zh-CN" noProof="0" dirty="0"/>
          </a:p>
          <a:p>
            <a:pPr lvl="3"/>
            <a:r>
              <a:rPr lang="zh-CN" altLang="en-US" noProof="0" dirty="0"/>
              <a:t>第四级</a:t>
            </a:r>
            <a:endParaRPr lang="en-US" altLang="zh-CN" noProof="0" dirty="0"/>
          </a:p>
          <a:p>
            <a:pPr lvl="4"/>
            <a:r>
              <a:rPr lang="zh-CN" altLang="en-US" noProof="0" dirty="0"/>
              <a:t>第五级</a:t>
            </a:r>
            <a:endParaRPr lang="zh-CN" altLang="en-US" noProof="0" dirty="0"/>
          </a:p>
        </p:txBody>
      </p:sp>
      <p:sp>
        <p:nvSpPr>
          <p:cNvPr id="3078" name="文本框"/>
          <p:cNvSpPr>
            <a:spLocks noGrp="1"/>
          </p:cNvSpPr>
          <p:nvPr>
            <p:ph type="ftr" idx="4"/>
          </p:nvPr>
        </p:nvSpPr>
        <p:spPr>
          <a:xfrm>
            <a:off x="0" y="8685213"/>
            <a:ext cx="2971800" cy="457200"/>
          </a:xfrm>
          <a:prstGeom prst="rect">
            <a:avLst/>
          </a:prstGeom>
          <a:noFill/>
          <a:ln w="9525">
            <a:noFill/>
          </a:ln>
        </p:spPr>
        <p:txBody>
          <a:bodyPr vert="horz" wrap="square" anchor="b"/>
          <a:lstStyle>
            <a:lvl1pPr>
              <a:buFont typeface="Arial" panose="020B0604020202020204" pitchFamily="34" charset="0"/>
              <a:buNone/>
              <a:defRPr sz="1200" noProof="1">
                <a:latin typeface="Calibri" panose="020F0502020204030204" pitchFamily="34" charset="0"/>
                <a:ea typeface="宋体" panose="02010600030101010101" pitchFamily="2" charset="-122"/>
                <a:sym typeface="Calibri" panose="020F0502020204030204" pitchFamily="34" charset="0"/>
              </a:defRPr>
            </a:lvl1pPr>
          </a:lstStyle>
          <a:p>
            <a:pPr>
              <a:defRPr/>
            </a:pPr>
          </a:p>
        </p:txBody>
      </p:sp>
      <p:sp>
        <p:nvSpPr>
          <p:cNvPr id="3079" name="文本框"/>
          <p:cNvSpPr>
            <a:spLocks noGrp="1"/>
          </p:cNvSpPr>
          <p:nvPr>
            <p:ph type="sldNum" idx="5"/>
          </p:nvPr>
        </p:nvSpPr>
        <p:spPr>
          <a:xfrm>
            <a:off x="3884613" y="8685213"/>
            <a:ext cx="2971800" cy="457200"/>
          </a:xfrm>
          <a:prstGeom prst="rect">
            <a:avLst/>
          </a:prstGeom>
          <a:noFill/>
          <a:ln w="9525">
            <a:noFill/>
          </a:ln>
        </p:spPr>
        <p:txBody>
          <a:bodyPr vert="horz" wrap="square" anchor="b"/>
          <a:lstStyle>
            <a:lvl1pPr algn="r">
              <a:buFont typeface="Arial" panose="020B0604020202020204" pitchFamily="34" charset="0"/>
              <a:buNone/>
              <a:defRPr noProof="1">
                <a:latin typeface="Times New Roman" panose="02020603050405020304" pitchFamily="18" charset="0"/>
                <a:ea typeface="宋体" panose="02010600030101010101" pitchFamily="2" charset="-122"/>
                <a:sym typeface="Times New Roman" panose="02020603050405020304" pitchFamily="18" charset="0"/>
              </a:defRPr>
            </a:lvl1pPr>
          </a:lstStyle>
          <a:p>
            <a:pPr>
              <a:defRPr/>
            </a:pPr>
            <a:fld id="{7324271F-DB97-4DB3-8D71-72E13222F479}" type="slidenum">
              <a:rPr lang="en-US" altLang="zh-CN"/>
            </a:fld>
            <a:endParaRPr lang="en-US" altLang="zh-CN" sz="1200">
              <a:latin typeface="Calibri" panose="020F0502020204030204" pitchFamily="34" charset="0"/>
              <a:sym typeface="Calibri" panose="020F0502020204030204" pitchFamily="34" charset="0"/>
            </a:endParaRPr>
          </a:p>
        </p:txBody>
      </p:sp>
    </p:spTree>
  </p:cSld>
  <p:clrMap bg1="lt1" tx1="dk1" bg2="lt2" tx2="dk2" accent1="accent1" accent2="accent2" accent3="accent3" accent4="accent4" accent5="accent5" accent6="accent6" hlink="hlink" folHlink="folHlink"/>
  <p:hf sldNum="0" hdr="0" ftr="0" dt="0"/>
  <p:notesStyle>
    <a:lvl1pPr algn="l" defTabSz="0" rtl="0" eaLnBrk="0" fontAlgn="base" hangingPunct="0">
      <a:spcBef>
        <a:spcPct val="30000"/>
      </a:spcBef>
      <a:spcAft>
        <a:spcPct val="0"/>
      </a:spcAft>
      <a:defRPr sz="1200" kern="1200">
        <a:solidFill>
          <a:schemeClr val="tx1"/>
        </a:solidFill>
        <a:latin typeface="Arial" panose="020B0604020202020204" pitchFamily="34" charset="0"/>
      </a:defRPr>
    </a:lvl1pPr>
    <a:lvl2pPr lvl="1" algn="l" defTabSz="0" rtl="0" eaLnBrk="0" fontAlgn="base" hangingPunct="0">
      <a:spcBef>
        <a:spcPct val="30000"/>
      </a:spcBef>
      <a:spcAft>
        <a:spcPct val="0"/>
      </a:spcAft>
      <a:defRPr sz="1200" kern="1200">
        <a:solidFill>
          <a:schemeClr val="tx1"/>
        </a:solidFill>
        <a:latin typeface="Arial" panose="020B0604020202020204" pitchFamily="34" charset="0"/>
      </a:defRPr>
    </a:lvl2pPr>
    <a:lvl3pPr lvl="2" algn="l" defTabSz="0" rtl="0" eaLnBrk="0" fontAlgn="base" hangingPunct="0">
      <a:spcBef>
        <a:spcPct val="30000"/>
      </a:spcBef>
      <a:spcAft>
        <a:spcPct val="0"/>
      </a:spcAft>
      <a:defRPr sz="1200" kern="1200">
        <a:solidFill>
          <a:schemeClr val="tx1"/>
        </a:solidFill>
        <a:latin typeface="Arial" panose="020B0604020202020204" pitchFamily="34" charset="0"/>
      </a:defRPr>
    </a:lvl3pPr>
    <a:lvl4pPr lvl="3" algn="l" defTabSz="0" rtl="0" eaLnBrk="0" fontAlgn="base" hangingPunct="0">
      <a:spcBef>
        <a:spcPct val="30000"/>
      </a:spcBef>
      <a:spcAft>
        <a:spcPct val="0"/>
      </a:spcAft>
      <a:defRPr sz="1200" kern="1200">
        <a:solidFill>
          <a:schemeClr val="tx1"/>
        </a:solidFill>
        <a:latin typeface="Arial" panose="020B0604020202020204" pitchFamily="34" charset="0"/>
      </a:defRPr>
    </a:lvl4pPr>
    <a:lvl5pPr lvl="4" algn="l" defTabSz="0" rtl="0" eaLnBrk="0" fontAlgn="base" hangingPunct="0">
      <a:spcBef>
        <a:spcPct val="30000"/>
      </a:spcBef>
      <a:spcAft>
        <a:spcPct val="0"/>
      </a:spcAft>
      <a:defRPr sz="1200" kern="1200">
        <a:solidFill>
          <a:schemeClr val="tx1"/>
        </a:solidFill>
        <a:latin typeface="Arial" panose="020B0604020202020204" pitchFamily="34" charset="0"/>
      </a:defRPr>
    </a:lvl5pPr>
    <a:lvl6pPr marL="2286000" lvl="5" indent="0" defTabSz="0" fontAlgn="base">
      <a:defRPr sz="1200" kern="1200"/>
    </a:lvl6pPr>
    <a:lvl7pPr marL="2743200" lvl="6" indent="0" defTabSz="0" fontAlgn="base">
      <a:defRPr sz="1200" kern="1200"/>
    </a:lvl7pPr>
    <a:lvl8pPr marL="3200400" lvl="7" indent="0" defTabSz="0" fontAlgn="base">
      <a:defRPr sz="1200" kern="1200"/>
    </a:lvl8pPr>
    <a:lvl9pPr marL="3657600" lvl="8" indent="0" defTabSz="0" fontAlgn="base">
      <a:defRPr sz="1200" kern="1200"/>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8306" name="文本框"/>
          <p:cNvSpPr>
            <a:spLocks noGrp="1"/>
          </p:cNvSpPr>
          <p:nvPr/>
        </p:nvSpPr>
        <p:spPr bwMode="auto">
          <a:xfrm>
            <a:off x="3175" y="0"/>
            <a:ext cx="68263" cy="0"/>
          </a:xfrm>
          <a:prstGeom prst="rect">
            <a:avLst/>
          </a:prstGeom>
          <a:noFill/>
          <a:ln w="9525">
            <a:noFill/>
            <a:miter lim="800000"/>
          </a:ln>
        </p:spPr>
        <p:txBody>
          <a:bodyPr/>
          <a:lstStyle/>
          <a:p>
            <a:pPr>
              <a:buFont typeface="Arial" panose="020B0604020202020204" pitchFamily="34" charset="0"/>
              <a:buNone/>
            </a:pPr>
            <a:r>
              <a:rPr lang="zh-CN" altLang="en-US"/>
              <a:t>双牌县</a:t>
            </a:r>
            <a:endParaRPr lang="zh-CN" altLang="en-US"/>
          </a:p>
        </p:txBody>
      </p:sp>
      <p:sp>
        <p:nvSpPr>
          <p:cNvPr id="98307" name="对象"/>
          <p:cNvSpPr>
            <a:spLocks noGrp="1" noRot="1" noChangeAspect="1"/>
          </p:cNvSpPr>
          <p:nvPr>
            <p:ph type="sldImg"/>
          </p:nvPr>
        </p:nvSpPr>
        <p:spPr>
          <a:xfrm>
            <a:off x="3175" y="0"/>
            <a:ext cx="76200" cy="0"/>
          </a:xfrm>
        </p:spPr>
      </p:sp>
      <p:sp>
        <p:nvSpPr>
          <p:cNvPr id="98308" name="文本框"/>
          <p:cNvSpPr>
            <a:spLocks noGrp="1" noRot="1" noChangeAspect="1"/>
          </p:cNvSpPr>
          <p:nvPr>
            <p:ph type="body"/>
          </p:nvPr>
        </p:nvSpPr>
        <p:spPr bwMode="auto">
          <a:xfrm>
            <a:off x="3175" y="0"/>
            <a:ext cx="82550" cy="0"/>
          </a:xfrm>
          <a:noFill/>
        </p:spPr>
        <p:txBody>
          <a:bodyPr lIns="91440" tIns="45720" rIns="91440" bIns="45720" numCol="1" anchorCtr="0" compatLnSpc="1"/>
          <a:lstStyle/>
          <a:p>
            <a:pPr eaLnBrk="1" hangingPunct="1">
              <a:spcBef>
                <a:spcPct val="0"/>
              </a:spcBef>
            </a:pPr>
            <a:endParaRPr lang="en-US" altLang="zh-CN" smtClean="0">
              <a:solidFill>
                <a:srgbClr val="000000"/>
              </a:solidFill>
              <a:ea typeface="宋体" panose="02010600030101010101" pitchFamily="2" charset="-122"/>
            </a:endParaRPr>
          </a:p>
          <a:p>
            <a:pPr eaLnBrk="1" hangingPunct="1">
              <a:spcBef>
                <a:spcPct val="0"/>
              </a:spcBef>
            </a:pPr>
            <a:endParaRPr lang="en-US" altLang="zh-CN" smtClean="0">
              <a:solidFill>
                <a:srgbClr val="000000"/>
              </a:solidFill>
              <a:ea typeface="宋体" panose="02010600030101010101" pitchFamily="2" charset="-122"/>
            </a:endParaRPr>
          </a:p>
        </p:txBody>
      </p:sp>
    </p:spTree>
  </p:cSld>
  <p:clrMapOvr>
    <a:overrideClrMapping bg1="lt1" tx1="dk1" bg2="lt2" tx2="dk2" accent1="accent1" accent2="accent2" accent3="accent3" accent4="accent4" accent5="accent5" accent6="accent6" hlink="hlink" folHlink="folHlink"/>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noProof="1" smtClean="0"/>
              <a:t>单击此处编辑母版标题样式</a:t>
            </a:r>
            <a:endParaRPr lang="zh-CN" altLang="en-US" noProof="1"/>
          </a:p>
        </p:txBody>
      </p:sp>
      <p:sp>
        <p:nvSpPr>
          <p:cNvPr id="3" name="副标题 2"/>
          <p:cNvSpPr>
            <a:spLocks noGrp="1"/>
          </p:cNvSpPr>
          <p:nvPr>
            <p:ph type="subTitle" idx="1"/>
          </p:nvPr>
        </p:nvSpPr>
        <p:spPr>
          <a:xfrm>
            <a:off x="1143000" y="2701529"/>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noProof="1" smtClean="0"/>
              <a:t>单击此处编辑母版副标题样式</a:t>
            </a:r>
            <a:endParaRPr lang="zh-CN" altLang="en-US" noProof="1"/>
          </a:p>
        </p:txBody>
      </p:sp>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a:xfrm>
            <a:off x="457200" y="1600200"/>
            <a:ext cx="8229600" cy="4526280"/>
          </a:xfrm>
          <a:prstGeom prst="rect">
            <a:avLst/>
          </a:prstGeom>
        </p:spPr>
        <p:txBody>
          <a:bodyPr vert="eaVert"/>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Tree>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a:prstGeom prst="rect">
            <a:avLst/>
          </a:prstGeom>
        </p:spPr>
        <p:txBody>
          <a:bodyPr vert="eaVert"/>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a:xfrm>
            <a:off x="628650" y="273844"/>
            <a:ext cx="5800725" cy="4358879"/>
          </a:xfrm>
          <a:prstGeom prst="rect">
            <a:avLst/>
          </a:prstGeom>
        </p:spPr>
        <p:txBody>
          <a:bodyPr vert="eaVert"/>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Tree>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noProof="1" smtClean="0"/>
              <a:t>单击此处编辑母版标题样式</a:t>
            </a:r>
            <a:endParaRPr lang="zh-CN" altLang="en-US" noProof="1"/>
          </a:p>
        </p:txBody>
      </p:sp>
      <p:sp>
        <p:nvSpPr>
          <p:cNvPr id="3" name="副标题 2"/>
          <p:cNvSpPr>
            <a:spLocks noGrp="1"/>
          </p:cNvSpPr>
          <p:nvPr>
            <p:ph type="subTitle" idx="1"/>
          </p:nvPr>
        </p:nvSpPr>
        <p:spPr>
          <a:xfrm>
            <a:off x="1143000" y="2701529"/>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noProof="1" smtClean="0"/>
              <a:t>单击此处编辑母版副标题样式</a:t>
            </a:r>
            <a:endParaRPr lang="zh-CN" altLang="en-US" noProof="1"/>
          </a:p>
        </p:txBody>
      </p:sp>
      <p:sp>
        <p:nvSpPr>
          <p:cNvPr id="4" name="文本框"/>
          <p:cNvSpPr>
            <a:spLocks noGrp="1"/>
          </p:cNvSpPr>
          <p:nvPr>
            <p:ph type="dt" idx="10"/>
          </p:nvPr>
        </p:nvSpPr>
        <p:spPr/>
        <p:txBody>
          <a:bodyPr/>
          <a:lstStyle>
            <a:lvl1pPr>
              <a:defRPr/>
            </a:lvl1pPr>
          </a:lstStyle>
          <a:p>
            <a:pPr>
              <a:defRPr/>
            </a:pPr>
            <a:fld id="{938FD337-35FA-412C-8E8D-5968B7E46750}" type="datetime1">
              <a:rPr lang="zh-CN" altLang="en-US"/>
            </a:fld>
            <a:endParaRPr lang="zh-CN" altLang="en-US"/>
          </a:p>
        </p:txBody>
      </p:sp>
      <p:sp>
        <p:nvSpPr>
          <p:cNvPr id="5" name="文本框"/>
          <p:cNvSpPr>
            <a:spLocks noGrp="1"/>
          </p:cNvSpPr>
          <p:nvPr>
            <p:ph type="ftr" idx="11"/>
          </p:nvPr>
        </p:nvSpPr>
        <p:spPr/>
        <p:txBody>
          <a:bodyPr/>
          <a:lstStyle>
            <a:lvl1pPr>
              <a:defRPr/>
            </a:lvl1pPr>
          </a:lstStyle>
          <a:p>
            <a:pPr>
              <a:defRPr/>
            </a:pPr>
          </a:p>
        </p:txBody>
      </p:sp>
      <p:sp>
        <p:nvSpPr>
          <p:cNvPr id="6" name="文本框"/>
          <p:cNvSpPr>
            <a:spLocks noGrp="1"/>
          </p:cNvSpPr>
          <p:nvPr>
            <p:ph type="sldNum" idx="12"/>
          </p:nvPr>
        </p:nvSpPr>
        <p:spPr/>
        <p:txBody>
          <a:bodyPr/>
          <a:lstStyle>
            <a:lvl1pPr>
              <a:defRPr/>
            </a:lvl1pPr>
          </a:lstStyle>
          <a:p>
            <a:pPr>
              <a:defRPr/>
            </a:pPr>
            <a:fld id="{78A83403-9AEE-4528-BBD2-2DCD991CFB37}" type="slidenum">
              <a:rPr lang="zh-CN" altLang="en-US"/>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文本框"/>
          <p:cNvSpPr>
            <a:spLocks noGrp="1"/>
          </p:cNvSpPr>
          <p:nvPr>
            <p:ph type="dt" idx="10"/>
          </p:nvPr>
        </p:nvSpPr>
        <p:spPr/>
        <p:txBody>
          <a:bodyPr/>
          <a:lstStyle>
            <a:lvl1pPr>
              <a:defRPr/>
            </a:lvl1pPr>
          </a:lstStyle>
          <a:p>
            <a:pPr>
              <a:defRPr/>
            </a:pPr>
            <a:fld id="{7D66FCC5-5843-419D-B33F-12A8235E7D01}" type="datetime1">
              <a:rPr lang="zh-CN" altLang="en-US"/>
            </a:fld>
            <a:endParaRPr lang="zh-CN" altLang="en-US"/>
          </a:p>
        </p:txBody>
      </p:sp>
      <p:sp>
        <p:nvSpPr>
          <p:cNvPr id="5" name="文本框"/>
          <p:cNvSpPr>
            <a:spLocks noGrp="1"/>
          </p:cNvSpPr>
          <p:nvPr>
            <p:ph type="ftr" idx="11"/>
          </p:nvPr>
        </p:nvSpPr>
        <p:spPr/>
        <p:txBody>
          <a:bodyPr/>
          <a:lstStyle>
            <a:lvl1pPr>
              <a:defRPr/>
            </a:lvl1pPr>
          </a:lstStyle>
          <a:p>
            <a:pPr>
              <a:defRPr/>
            </a:pPr>
          </a:p>
        </p:txBody>
      </p:sp>
      <p:sp>
        <p:nvSpPr>
          <p:cNvPr id="6" name="文本框"/>
          <p:cNvSpPr>
            <a:spLocks noGrp="1"/>
          </p:cNvSpPr>
          <p:nvPr>
            <p:ph type="sldNum" idx="12"/>
          </p:nvPr>
        </p:nvSpPr>
        <p:spPr/>
        <p:txBody>
          <a:bodyPr/>
          <a:lstStyle>
            <a:lvl1pPr>
              <a:defRPr/>
            </a:lvl1pPr>
          </a:lstStyle>
          <a:p>
            <a:pPr>
              <a:defRPr/>
            </a:pPr>
            <a:fld id="{9B432468-974E-43DD-BC2E-158D814747C4}" type="slidenum">
              <a:rPr lang="zh-CN" altLang="en-US"/>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623888" y="3442097"/>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noProof="1" smtClean="0"/>
              <a:t>单击此处编辑母版文本样式</a:t>
            </a:r>
            <a:endParaRPr lang="zh-CN" altLang="en-US" noProof="1" smtClean="0"/>
          </a:p>
        </p:txBody>
      </p:sp>
      <p:sp>
        <p:nvSpPr>
          <p:cNvPr id="4" name="文本框"/>
          <p:cNvSpPr>
            <a:spLocks noGrp="1"/>
          </p:cNvSpPr>
          <p:nvPr>
            <p:ph type="dt" idx="10"/>
          </p:nvPr>
        </p:nvSpPr>
        <p:spPr/>
        <p:txBody>
          <a:bodyPr/>
          <a:lstStyle>
            <a:lvl1pPr>
              <a:defRPr/>
            </a:lvl1pPr>
          </a:lstStyle>
          <a:p>
            <a:pPr>
              <a:defRPr/>
            </a:pPr>
            <a:fld id="{09BE4EC0-14E2-4F0A-92A3-093BDA52240D}" type="datetime1">
              <a:rPr lang="zh-CN" altLang="en-US"/>
            </a:fld>
            <a:endParaRPr lang="zh-CN" altLang="en-US"/>
          </a:p>
        </p:txBody>
      </p:sp>
      <p:sp>
        <p:nvSpPr>
          <p:cNvPr id="5" name="文本框"/>
          <p:cNvSpPr>
            <a:spLocks noGrp="1"/>
          </p:cNvSpPr>
          <p:nvPr>
            <p:ph type="ftr" idx="11"/>
          </p:nvPr>
        </p:nvSpPr>
        <p:spPr/>
        <p:txBody>
          <a:bodyPr/>
          <a:lstStyle>
            <a:lvl1pPr>
              <a:defRPr/>
            </a:lvl1pPr>
          </a:lstStyle>
          <a:p>
            <a:pPr>
              <a:defRPr/>
            </a:pPr>
          </a:p>
        </p:txBody>
      </p:sp>
      <p:sp>
        <p:nvSpPr>
          <p:cNvPr id="6" name="文本框"/>
          <p:cNvSpPr>
            <a:spLocks noGrp="1"/>
          </p:cNvSpPr>
          <p:nvPr>
            <p:ph type="sldNum" idx="12"/>
          </p:nvPr>
        </p:nvSpPr>
        <p:spPr/>
        <p:txBody>
          <a:bodyPr/>
          <a:lstStyle>
            <a:lvl1pPr>
              <a:defRPr/>
            </a:lvl1pPr>
          </a:lstStyle>
          <a:p>
            <a:pPr>
              <a:defRPr/>
            </a:pPr>
            <a:fld id="{854F3017-B1C0-4E93-A34D-AD705343AF5D}" type="slidenum">
              <a:rPr lang="zh-CN" altLang="en-US"/>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sz="half" idx="1"/>
          </p:nvPr>
        </p:nvSpPr>
        <p:spPr>
          <a:xfrm>
            <a:off x="457200" y="1200150"/>
            <a:ext cx="4032504" cy="3394075"/>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内容占位符 3"/>
          <p:cNvSpPr>
            <a:spLocks noGrp="1"/>
          </p:cNvSpPr>
          <p:nvPr>
            <p:ph sz="half" idx="2"/>
          </p:nvPr>
        </p:nvSpPr>
        <p:spPr>
          <a:xfrm>
            <a:off x="4654296" y="1200150"/>
            <a:ext cx="4032504" cy="3394075"/>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5" name="文本框"/>
          <p:cNvSpPr>
            <a:spLocks noGrp="1"/>
          </p:cNvSpPr>
          <p:nvPr>
            <p:ph type="dt" idx="10"/>
          </p:nvPr>
        </p:nvSpPr>
        <p:spPr/>
        <p:txBody>
          <a:bodyPr/>
          <a:lstStyle>
            <a:lvl1pPr>
              <a:defRPr/>
            </a:lvl1pPr>
          </a:lstStyle>
          <a:p>
            <a:pPr>
              <a:defRPr/>
            </a:pPr>
            <a:fld id="{5E6FE18E-7E75-4028-BB7F-5719184A2328}" type="datetime1">
              <a:rPr lang="zh-CN" altLang="en-US"/>
            </a:fld>
            <a:endParaRPr lang="zh-CN" altLang="en-US"/>
          </a:p>
        </p:txBody>
      </p:sp>
      <p:sp>
        <p:nvSpPr>
          <p:cNvPr id="6" name="文本框"/>
          <p:cNvSpPr>
            <a:spLocks noGrp="1"/>
          </p:cNvSpPr>
          <p:nvPr>
            <p:ph type="ftr" idx="11"/>
          </p:nvPr>
        </p:nvSpPr>
        <p:spPr/>
        <p:txBody>
          <a:bodyPr/>
          <a:lstStyle>
            <a:lvl1pPr>
              <a:defRPr/>
            </a:lvl1pPr>
          </a:lstStyle>
          <a:p>
            <a:pPr>
              <a:defRPr/>
            </a:pPr>
          </a:p>
        </p:txBody>
      </p:sp>
      <p:sp>
        <p:nvSpPr>
          <p:cNvPr id="7" name="文本框"/>
          <p:cNvSpPr>
            <a:spLocks noGrp="1"/>
          </p:cNvSpPr>
          <p:nvPr>
            <p:ph type="sldNum" idx="12"/>
          </p:nvPr>
        </p:nvSpPr>
        <p:spPr/>
        <p:txBody>
          <a:bodyPr/>
          <a:lstStyle>
            <a:lvl1pPr>
              <a:defRPr/>
            </a:lvl1pPr>
          </a:lstStyle>
          <a:p>
            <a:pPr>
              <a:defRPr/>
            </a:pPr>
            <a:fld id="{9D21AB75-121D-430A-BFE5-E3138189C659}" type="slidenum">
              <a:rPr lang="zh-CN" altLang="en-US"/>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890081" y="1333829"/>
            <a:ext cx="3655181" cy="617934"/>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smtClean="0"/>
              <a:t>单击此处编辑母版文本样式</a:t>
            </a:r>
            <a:endParaRPr lang="zh-CN" altLang="en-US" noProof="1" smtClean="0"/>
          </a:p>
        </p:txBody>
      </p:sp>
      <p:sp>
        <p:nvSpPr>
          <p:cNvPr id="4" name="内容占位符 3"/>
          <p:cNvSpPr>
            <a:spLocks noGrp="1"/>
          </p:cNvSpPr>
          <p:nvPr>
            <p:ph sz="half" idx="2"/>
          </p:nvPr>
        </p:nvSpPr>
        <p:spPr>
          <a:xfrm>
            <a:off x="890081" y="1999034"/>
            <a:ext cx="3655181" cy="2643213"/>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5" name="文本占位符 4"/>
          <p:cNvSpPr>
            <a:spLocks noGrp="1"/>
          </p:cNvSpPr>
          <p:nvPr>
            <p:ph type="body" sz="quarter" idx="3"/>
          </p:nvPr>
        </p:nvSpPr>
        <p:spPr>
          <a:xfrm>
            <a:off x="4692704" y="1333829"/>
            <a:ext cx="3673182" cy="617934"/>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smtClean="0"/>
              <a:t>单击此处编辑母版文本样式</a:t>
            </a:r>
            <a:endParaRPr lang="zh-CN" altLang="en-US" noProof="1" smtClean="0"/>
          </a:p>
        </p:txBody>
      </p:sp>
      <p:sp>
        <p:nvSpPr>
          <p:cNvPr id="6" name="内容占位符 5"/>
          <p:cNvSpPr>
            <a:spLocks noGrp="1"/>
          </p:cNvSpPr>
          <p:nvPr>
            <p:ph sz="quarter" idx="4"/>
          </p:nvPr>
        </p:nvSpPr>
        <p:spPr>
          <a:xfrm>
            <a:off x="4692704" y="1999034"/>
            <a:ext cx="3673182" cy="2643213"/>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7" name="文本框"/>
          <p:cNvSpPr>
            <a:spLocks noGrp="1"/>
          </p:cNvSpPr>
          <p:nvPr>
            <p:ph type="dt" idx="10"/>
          </p:nvPr>
        </p:nvSpPr>
        <p:spPr/>
        <p:txBody>
          <a:bodyPr/>
          <a:lstStyle>
            <a:lvl1pPr>
              <a:defRPr/>
            </a:lvl1pPr>
          </a:lstStyle>
          <a:p>
            <a:pPr>
              <a:defRPr/>
            </a:pPr>
            <a:fld id="{D60EB5E7-F04F-4FB9-B3C5-6E35D93678B6}" type="datetime1">
              <a:rPr lang="zh-CN" altLang="en-US"/>
            </a:fld>
            <a:endParaRPr lang="zh-CN" altLang="en-US"/>
          </a:p>
        </p:txBody>
      </p:sp>
      <p:sp>
        <p:nvSpPr>
          <p:cNvPr id="8" name="文本框"/>
          <p:cNvSpPr>
            <a:spLocks noGrp="1"/>
          </p:cNvSpPr>
          <p:nvPr>
            <p:ph type="ftr" idx="11"/>
          </p:nvPr>
        </p:nvSpPr>
        <p:spPr/>
        <p:txBody>
          <a:bodyPr/>
          <a:lstStyle>
            <a:lvl1pPr>
              <a:defRPr/>
            </a:lvl1pPr>
          </a:lstStyle>
          <a:p>
            <a:pPr>
              <a:defRPr/>
            </a:pPr>
          </a:p>
        </p:txBody>
      </p:sp>
      <p:sp>
        <p:nvSpPr>
          <p:cNvPr id="9" name="文本框"/>
          <p:cNvSpPr>
            <a:spLocks noGrp="1"/>
          </p:cNvSpPr>
          <p:nvPr>
            <p:ph type="sldNum" idx="12"/>
          </p:nvPr>
        </p:nvSpPr>
        <p:spPr/>
        <p:txBody>
          <a:bodyPr/>
          <a:lstStyle>
            <a:lvl1pPr>
              <a:defRPr/>
            </a:lvl1pPr>
          </a:lstStyle>
          <a:p>
            <a:pPr>
              <a:defRPr/>
            </a:pPr>
            <a:fld id="{43592E56-D0E8-496A-9F9D-DAD95191908D}" type="slidenum">
              <a:rPr lang="zh-CN" altLang="en-US"/>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文本框"/>
          <p:cNvSpPr>
            <a:spLocks noGrp="1"/>
          </p:cNvSpPr>
          <p:nvPr>
            <p:ph type="dt" idx="10"/>
          </p:nvPr>
        </p:nvSpPr>
        <p:spPr/>
        <p:txBody>
          <a:bodyPr/>
          <a:lstStyle>
            <a:lvl1pPr>
              <a:defRPr/>
            </a:lvl1pPr>
          </a:lstStyle>
          <a:p>
            <a:pPr>
              <a:defRPr/>
            </a:pPr>
            <a:fld id="{5C530D61-3348-4BD0-876F-6D56FC2E8EF1}" type="datetime1">
              <a:rPr lang="zh-CN" altLang="en-US"/>
            </a:fld>
            <a:endParaRPr lang="zh-CN" altLang="en-US"/>
          </a:p>
        </p:txBody>
      </p:sp>
      <p:sp>
        <p:nvSpPr>
          <p:cNvPr id="4" name="文本框"/>
          <p:cNvSpPr>
            <a:spLocks noGrp="1"/>
          </p:cNvSpPr>
          <p:nvPr>
            <p:ph type="ftr" idx="11"/>
          </p:nvPr>
        </p:nvSpPr>
        <p:spPr/>
        <p:txBody>
          <a:bodyPr/>
          <a:lstStyle>
            <a:lvl1pPr>
              <a:defRPr/>
            </a:lvl1pPr>
          </a:lstStyle>
          <a:p>
            <a:pPr>
              <a:defRPr/>
            </a:pPr>
          </a:p>
        </p:txBody>
      </p:sp>
      <p:sp>
        <p:nvSpPr>
          <p:cNvPr id="5" name="文本框"/>
          <p:cNvSpPr>
            <a:spLocks noGrp="1"/>
          </p:cNvSpPr>
          <p:nvPr>
            <p:ph type="sldNum" idx="12"/>
          </p:nvPr>
        </p:nvSpPr>
        <p:spPr/>
        <p:txBody>
          <a:bodyPr/>
          <a:lstStyle>
            <a:lvl1pPr>
              <a:defRPr/>
            </a:lvl1pPr>
          </a:lstStyle>
          <a:p>
            <a:pPr>
              <a:defRPr/>
            </a:pPr>
            <a:fld id="{977D643C-D309-4236-85E9-9DDA8F23A551}" type="slidenum">
              <a:rPr lang="zh-CN" altLang="en-US"/>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文本框"/>
          <p:cNvSpPr>
            <a:spLocks noGrp="1"/>
          </p:cNvSpPr>
          <p:nvPr>
            <p:ph type="dt" idx="10"/>
          </p:nvPr>
        </p:nvSpPr>
        <p:spPr/>
        <p:txBody>
          <a:bodyPr/>
          <a:lstStyle>
            <a:lvl1pPr>
              <a:defRPr/>
            </a:lvl1pPr>
          </a:lstStyle>
          <a:p>
            <a:pPr>
              <a:defRPr/>
            </a:pPr>
            <a:fld id="{05F2AF40-5EE9-494E-96B9-15FB6EA35571}" type="datetime1">
              <a:rPr lang="zh-CN" altLang="en-US"/>
            </a:fld>
            <a:endParaRPr lang="zh-CN" altLang="en-US"/>
          </a:p>
        </p:txBody>
      </p:sp>
      <p:sp>
        <p:nvSpPr>
          <p:cNvPr id="3" name="文本框"/>
          <p:cNvSpPr>
            <a:spLocks noGrp="1"/>
          </p:cNvSpPr>
          <p:nvPr>
            <p:ph type="ftr" idx="11"/>
          </p:nvPr>
        </p:nvSpPr>
        <p:spPr/>
        <p:txBody>
          <a:bodyPr/>
          <a:lstStyle>
            <a:lvl1pPr>
              <a:defRPr/>
            </a:lvl1pPr>
          </a:lstStyle>
          <a:p>
            <a:pPr>
              <a:defRPr/>
            </a:pPr>
          </a:p>
        </p:txBody>
      </p:sp>
      <p:sp>
        <p:nvSpPr>
          <p:cNvPr id="4" name="文本框"/>
          <p:cNvSpPr>
            <a:spLocks noGrp="1"/>
          </p:cNvSpPr>
          <p:nvPr>
            <p:ph type="sldNum" idx="12"/>
          </p:nvPr>
        </p:nvSpPr>
        <p:spPr/>
        <p:txBody>
          <a:bodyPr/>
          <a:lstStyle>
            <a:lvl1pPr>
              <a:defRPr/>
            </a:lvl1pPr>
          </a:lstStyle>
          <a:p>
            <a:pPr>
              <a:defRPr/>
            </a:pPr>
            <a:fld id="{2298B124-8D9F-44C3-AF73-4B63471C2718}" type="slidenum">
              <a:rPr lang="zh-CN" altLang="en-US"/>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noProof="1" smtClean="0"/>
              <a:t>单击此处编辑母版文本样式</a:t>
            </a:r>
            <a:endParaRPr lang="zh-CN" altLang="en-US" noProof="1" smtClean="0"/>
          </a:p>
        </p:txBody>
      </p:sp>
      <p:sp>
        <p:nvSpPr>
          <p:cNvPr id="5" name="文本框"/>
          <p:cNvSpPr>
            <a:spLocks noGrp="1"/>
          </p:cNvSpPr>
          <p:nvPr>
            <p:ph type="dt" idx="10"/>
          </p:nvPr>
        </p:nvSpPr>
        <p:spPr/>
        <p:txBody>
          <a:bodyPr/>
          <a:lstStyle>
            <a:lvl1pPr>
              <a:defRPr/>
            </a:lvl1pPr>
          </a:lstStyle>
          <a:p>
            <a:pPr>
              <a:defRPr/>
            </a:pPr>
            <a:fld id="{9E1E8352-A775-44EB-AC36-54563E2F1F03}" type="datetime1">
              <a:rPr lang="zh-CN" altLang="en-US"/>
            </a:fld>
            <a:endParaRPr lang="zh-CN" altLang="en-US"/>
          </a:p>
        </p:txBody>
      </p:sp>
      <p:sp>
        <p:nvSpPr>
          <p:cNvPr id="6" name="文本框"/>
          <p:cNvSpPr>
            <a:spLocks noGrp="1"/>
          </p:cNvSpPr>
          <p:nvPr>
            <p:ph type="ftr" idx="11"/>
          </p:nvPr>
        </p:nvSpPr>
        <p:spPr/>
        <p:txBody>
          <a:bodyPr/>
          <a:lstStyle>
            <a:lvl1pPr>
              <a:defRPr/>
            </a:lvl1pPr>
          </a:lstStyle>
          <a:p>
            <a:pPr>
              <a:defRPr/>
            </a:pPr>
          </a:p>
        </p:txBody>
      </p:sp>
      <p:sp>
        <p:nvSpPr>
          <p:cNvPr id="7" name="文本框"/>
          <p:cNvSpPr>
            <a:spLocks noGrp="1"/>
          </p:cNvSpPr>
          <p:nvPr>
            <p:ph type="sldNum" idx="12"/>
          </p:nvPr>
        </p:nvSpPr>
        <p:spPr/>
        <p:txBody>
          <a:bodyPr/>
          <a:lstStyle>
            <a:lvl1pPr>
              <a:defRPr/>
            </a:lvl1pPr>
          </a:lstStyle>
          <a:p>
            <a:pPr>
              <a:defRPr/>
            </a:pPr>
            <a:fld id="{49ABDAFC-014F-40BE-8002-22A5AEA96F4E}" type="slidenum">
              <a:rPr lang="zh-CN" altLang="en-US"/>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457200" y="1600200"/>
            <a:ext cx="8229600" cy="4526280"/>
          </a:xfrm>
          <a:prstGeom prst="rect">
            <a:avLst/>
          </a:prstGeo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Tree>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3124012" cy="1200150"/>
          </a:xfrm>
        </p:spPr>
        <p:txBody>
          <a:bodyPr anchor="b"/>
          <a:lstStyle>
            <a:lvl1pPr>
              <a:defRPr sz="2400"/>
            </a:lvl1pPr>
          </a:lstStyle>
          <a:p>
            <a:r>
              <a:rPr lang="zh-CN" altLang="en-US" noProof="1" smtClean="0"/>
              <a:t>单击此处编辑母版标题样式</a:t>
            </a:r>
            <a:endParaRPr lang="zh-CN" altLang="en-US" noProof="1"/>
          </a:p>
        </p:txBody>
      </p:sp>
      <p:sp>
        <p:nvSpPr>
          <p:cNvPr id="3" name="图片占位符 2"/>
          <p:cNvSpPr>
            <a:spLocks noGrp="1"/>
          </p:cNvSpPr>
          <p:nvPr>
            <p:ph type="pic" idx="1"/>
          </p:nvPr>
        </p:nvSpPr>
        <p:spPr>
          <a:xfrm>
            <a:off x="3887391" y="342901"/>
            <a:ext cx="4629150" cy="405288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1">
              <a:sym typeface="Calibri" panose="020F0502020204030204" pitchFamily="34" charset="0"/>
            </a:endParaRPr>
          </a:p>
        </p:txBody>
      </p:sp>
      <p:sp>
        <p:nvSpPr>
          <p:cNvPr id="4" name="文本占位符 3"/>
          <p:cNvSpPr>
            <a:spLocks noGrp="1"/>
          </p:cNvSpPr>
          <p:nvPr>
            <p:ph type="body" sz="half" idx="2"/>
          </p:nvPr>
        </p:nvSpPr>
        <p:spPr>
          <a:xfrm>
            <a:off x="629841" y="1543050"/>
            <a:ext cx="3124012" cy="2858691"/>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noProof="1" smtClean="0"/>
              <a:t>单击此处编辑母版文本样式</a:t>
            </a:r>
            <a:endParaRPr lang="zh-CN" altLang="en-US" noProof="1" smtClean="0"/>
          </a:p>
        </p:txBody>
      </p:sp>
      <p:sp>
        <p:nvSpPr>
          <p:cNvPr id="5" name="文本框"/>
          <p:cNvSpPr>
            <a:spLocks noGrp="1"/>
          </p:cNvSpPr>
          <p:nvPr>
            <p:ph type="dt" idx="10"/>
          </p:nvPr>
        </p:nvSpPr>
        <p:spPr/>
        <p:txBody>
          <a:bodyPr/>
          <a:lstStyle>
            <a:lvl1pPr>
              <a:defRPr/>
            </a:lvl1pPr>
          </a:lstStyle>
          <a:p>
            <a:pPr>
              <a:defRPr/>
            </a:pPr>
            <a:fld id="{BE0B55D2-E71B-4321-9D01-5AEDF0E75E34}" type="datetime1">
              <a:rPr lang="zh-CN" altLang="en-US"/>
            </a:fld>
            <a:endParaRPr lang="zh-CN" altLang="en-US"/>
          </a:p>
        </p:txBody>
      </p:sp>
      <p:sp>
        <p:nvSpPr>
          <p:cNvPr id="6" name="文本框"/>
          <p:cNvSpPr>
            <a:spLocks noGrp="1"/>
          </p:cNvSpPr>
          <p:nvPr>
            <p:ph type="ftr" idx="11"/>
          </p:nvPr>
        </p:nvSpPr>
        <p:spPr/>
        <p:txBody>
          <a:bodyPr/>
          <a:lstStyle>
            <a:lvl1pPr>
              <a:defRPr/>
            </a:lvl1pPr>
          </a:lstStyle>
          <a:p>
            <a:pPr>
              <a:defRPr/>
            </a:pPr>
          </a:p>
        </p:txBody>
      </p:sp>
      <p:sp>
        <p:nvSpPr>
          <p:cNvPr id="7" name="文本框"/>
          <p:cNvSpPr>
            <a:spLocks noGrp="1"/>
          </p:cNvSpPr>
          <p:nvPr>
            <p:ph type="sldNum" idx="12"/>
          </p:nvPr>
        </p:nvSpPr>
        <p:spPr/>
        <p:txBody>
          <a:bodyPr/>
          <a:lstStyle>
            <a:lvl1pPr>
              <a:defRPr/>
            </a:lvl1pPr>
          </a:lstStyle>
          <a:p>
            <a:pPr>
              <a:defRPr/>
            </a:pPr>
            <a:fld id="{76D19609-4F00-4B32-AFAF-C724CC06C067}" type="slidenum">
              <a:rPr lang="zh-CN" altLang="en-US"/>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文本框"/>
          <p:cNvSpPr>
            <a:spLocks noGrp="1"/>
          </p:cNvSpPr>
          <p:nvPr>
            <p:ph type="dt" idx="10"/>
          </p:nvPr>
        </p:nvSpPr>
        <p:spPr/>
        <p:txBody>
          <a:bodyPr/>
          <a:lstStyle>
            <a:lvl1pPr>
              <a:defRPr/>
            </a:lvl1pPr>
          </a:lstStyle>
          <a:p>
            <a:pPr>
              <a:defRPr/>
            </a:pPr>
            <a:fld id="{476E8287-5648-4752-B209-797256B82D37}" type="datetime1">
              <a:rPr lang="zh-CN" altLang="en-US"/>
            </a:fld>
            <a:endParaRPr lang="zh-CN" altLang="en-US"/>
          </a:p>
        </p:txBody>
      </p:sp>
      <p:sp>
        <p:nvSpPr>
          <p:cNvPr id="5" name="文本框"/>
          <p:cNvSpPr>
            <a:spLocks noGrp="1"/>
          </p:cNvSpPr>
          <p:nvPr>
            <p:ph type="ftr" idx="11"/>
          </p:nvPr>
        </p:nvSpPr>
        <p:spPr/>
        <p:txBody>
          <a:bodyPr/>
          <a:lstStyle>
            <a:lvl1pPr>
              <a:defRPr/>
            </a:lvl1pPr>
          </a:lstStyle>
          <a:p>
            <a:pPr>
              <a:defRPr/>
            </a:pPr>
          </a:p>
        </p:txBody>
      </p:sp>
      <p:sp>
        <p:nvSpPr>
          <p:cNvPr id="6" name="文本框"/>
          <p:cNvSpPr>
            <a:spLocks noGrp="1"/>
          </p:cNvSpPr>
          <p:nvPr>
            <p:ph type="sldNum" idx="12"/>
          </p:nvPr>
        </p:nvSpPr>
        <p:spPr/>
        <p:txBody>
          <a:bodyPr/>
          <a:lstStyle>
            <a:lvl1pPr>
              <a:defRPr/>
            </a:lvl1pPr>
          </a:lstStyle>
          <a:p>
            <a:pPr>
              <a:defRPr/>
            </a:pPr>
            <a:fld id="{73F09685-93F5-4579-A8A2-72207495807B}" type="slidenum">
              <a:rPr lang="zh-CN" altLang="en-US"/>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5"/>
            <a:ext cx="2057400" cy="4387850"/>
          </a:xfrm>
        </p:spPr>
        <p:txBody>
          <a:bodyPr vert="eaVert"/>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a:xfrm>
            <a:off x="457200" y="206375"/>
            <a:ext cx="6052930" cy="4387850"/>
          </a:xfrm>
        </p:spPr>
        <p:txBody>
          <a:bodyPr vert="eaVert"/>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文本框"/>
          <p:cNvSpPr>
            <a:spLocks noGrp="1"/>
          </p:cNvSpPr>
          <p:nvPr>
            <p:ph type="dt" idx="10"/>
          </p:nvPr>
        </p:nvSpPr>
        <p:spPr/>
        <p:txBody>
          <a:bodyPr/>
          <a:lstStyle>
            <a:lvl1pPr>
              <a:defRPr/>
            </a:lvl1pPr>
          </a:lstStyle>
          <a:p>
            <a:pPr>
              <a:defRPr/>
            </a:pPr>
            <a:fld id="{6ABD5B7A-3BAD-4E4A-AE0A-17C91B4EDA2A}" type="datetime1">
              <a:rPr lang="zh-CN" altLang="en-US"/>
            </a:fld>
            <a:endParaRPr lang="zh-CN" altLang="en-US"/>
          </a:p>
        </p:txBody>
      </p:sp>
      <p:sp>
        <p:nvSpPr>
          <p:cNvPr id="5" name="文本框"/>
          <p:cNvSpPr>
            <a:spLocks noGrp="1"/>
          </p:cNvSpPr>
          <p:nvPr>
            <p:ph type="ftr" idx="11"/>
          </p:nvPr>
        </p:nvSpPr>
        <p:spPr/>
        <p:txBody>
          <a:bodyPr/>
          <a:lstStyle>
            <a:lvl1pPr>
              <a:defRPr/>
            </a:lvl1pPr>
          </a:lstStyle>
          <a:p>
            <a:pPr>
              <a:defRPr/>
            </a:pPr>
          </a:p>
        </p:txBody>
      </p:sp>
      <p:sp>
        <p:nvSpPr>
          <p:cNvPr id="6" name="文本框"/>
          <p:cNvSpPr>
            <a:spLocks noGrp="1"/>
          </p:cNvSpPr>
          <p:nvPr>
            <p:ph type="sldNum" idx="12"/>
          </p:nvPr>
        </p:nvSpPr>
        <p:spPr/>
        <p:txBody>
          <a:bodyPr/>
          <a:lstStyle>
            <a:lvl1pPr>
              <a:defRPr/>
            </a:lvl1pPr>
          </a:lstStyle>
          <a:p>
            <a:pPr>
              <a:defRPr/>
            </a:pPr>
            <a:fld id="{F7BF6785-18C9-48DA-A376-C4E065F770D5}" type="slidenum">
              <a:rPr lang="zh-CN" altLang="en-US"/>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noProof="1" smtClean="0"/>
              <a:t>单击此处编辑母版标题样式</a:t>
            </a:r>
            <a:endParaRPr lang="zh-CN" altLang="en-US" noProof="1"/>
          </a:p>
        </p:txBody>
      </p:sp>
      <p:sp>
        <p:nvSpPr>
          <p:cNvPr id="3" name="副标题 2"/>
          <p:cNvSpPr>
            <a:spLocks noGrp="1"/>
          </p:cNvSpPr>
          <p:nvPr>
            <p:ph type="subTitle" idx="1"/>
          </p:nvPr>
        </p:nvSpPr>
        <p:spPr>
          <a:xfrm>
            <a:off x="1143000" y="2701529"/>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noProof="1" smtClean="0"/>
              <a:t>单击此处编辑母版副标题样式</a:t>
            </a:r>
            <a:endParaRPr lang="zh-CN" altLang="en-US" noProof="1"/>
          </a:p>
        </p:txBody>
      </p:sp>
      <p:sp>
        <p:nvSpPr>
          <p:cNvPr id="4" name="文本框"/>
          <p:cNvSpPr>
            <a:spLocks noGrp="1"/>
          </p:cNvSpPr>
          <p:nvPr>
            <p:ph type="dt" idx="10"/>
          </p:nvPr>
        </p:nvSpPr>
        <p:spPr/>
        <p:txBody>
          <a:bodyPr/>
          <a:lstStyle>
            <a:lvl1pPr>
              <a:defRPr/>
            </a:lvl1pPr>
          </a:lstStyle>
          <a:p>
            <a:pPr>
              <a:defRPr/>
            </a:pPr>
            <a:fld id="{2D39E3AC-C8CE-472E-8072-45A719F23DB4}" type="datetime1">
              <a:rPr lang="zh-CN" altLang="en-US"/>
            </a:fld>
            <a:endParaRPr lang="zh-CN" altLang="en-US"/>
          </a:p>
        </p:txBody>
      </p:sp>
      <p:sp>
        <p:nvSpPr>
          <p:cNvPr id="5" name="文本框"/>
          <p:cNvSpPr>
            <a:spLocks noGrp="1"/>
          </p:cNvSpPr>
          <p:nvPr>
            <p:ph type="ftr" idx="11"/>
          </p:nvPr>
        </p:nvSpPr>
        <p:spPr/>
        <p:txBody>
          <a:bodyPr/>
          <a:lstStyle>
            <a:lvl1pPr>
              <a:defRPr/>
            </a:lvl1pPr>
          </a:lstStyle>
          <a:p>
            <a:pPr>
              <a:defRPr/>
            </a:pPr>
          </a:p>
        </p:txBody>
      </p:sp>
      <p:sp>
        <p:nvSpPr>
          <p:cNvPr id="6" name="文本框"/>
          <p:cNvSpPr>
            <a:spLocks noGrp="1"/>
          </p:cNvSpPr>
          <p:nvPr>
            <p:ph type="sldNum" idx="12"/>
          </p:nvPr>
        </p:nvSpPr>
        <p:spPr/>
        <p:txBody>
          <a:bodyPr/>
          <a:lstStyle>
            <a:lvl1pPr>
              <a:defRPr/>
            </a:lvl1pPr>
          </a:lstStyle>
          <a:p>
            <a:pPr>
              <a:defRPr/>
            </a:pPr>
            <a:fld id="{E427F983-1E79-48E3-AC87-EE31D7284626}" type="slidenum">
              <a:rPr lang="zh-CN" altLang="en-US"/>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文本框"/>
          <p:cNvSpPr>
            <a:spLocks noGrp="1"/>
          </p:cNvSpPr>
          <p:nvPr>
            <p:ph type="dt" idx="10"/>
          </p:nvPr>
        </p:nvSpPr>
        <p:spPr/>
        <p:txBody>
          <a:bodyPr/>
          <a:lstStyle>
            <a:lvl1pPr>
              <a:defRPr/>
            </a:lvl1pPr>
          </a:lstStyle>
          <a:p>
            <a:pPr>
              <a:defRPr/>
            </a:pPr>
            <a:fld id="{4FADC3C8-2C5D-4C2F-9856-D0D68D689AC7}" type="datetime1">
              <a:rPr lang="zh-CN" altLang="en-US"/>
            </a:fld>
            <a:endParaRPr lang="zh-CN" altLang="en-US"/>
          </a:p>
        </p:txBody>
      </p:sp>
      <p:sp>
        <p:nvSpPr>
          <p:cNvPr id="5" name="文本框"/>
          <p:cNvSpPr>
            <a:spLocks noGrp="1"/>
          </p:cNvSpPr>
          <p:nvPr>
            <p:ph type="ftr" idx="11"/>
          </p:nvPr>
        </p:nvSpPr>
        <p:spPr/>
        <p:txBody>
          <a:bodyPr/>
          <a:lstStyle>
            <a:lvl1pPr>
              <a:defRPr/>
            </a:lvl1pPr>
          </a:lstStyle>
          <a:p>
            <a:pPr>
              <a:defRPr/>
            </a:pPr>
          </a:p>
        </p:txBody>
      </p:sp>
      <p:sp>
        <p:nvSpPr>
          <p:cNvPr id="6" name="文本框"/>
          <p:cNvSpPr>
            <a:spLocks noGrp="1"/>
          </p:cNvSpPr>
          <p:nvPr>
            <p:ph type="sldNum" idx="12"/>
          </p:nvPr>
        </p:nvSpPr>
        <p:spPr/>
        <p:txBody>
          <a:bodyPr/>
          <a:lstStyle>
            <a:lvl1pPr>
              <a:defRPr/>
            </a:lvl1pPr>
          </a:lstStyle>
          <a:p>
            <a:pPr>
              <a:defRPr/>
            </a:pPr>
            <a:fld id="{D792C9E6-C4E5-4711-B1DF-CBC0A0E45267}" type="slidenum">
              <a:rPr lang="zh-CN" altLang="en-US"/>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623888" y="3442097"/>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noProof="1" smtClean="0"/>
              <a:t>单击此处编辑母版文本样式</a:t>
            </a:r>
            <a:endParaRPr lang="zh-CN" altLang="en-US" noProof="1" smtClean="0"/>
          </a:p>
        </p:txBody>
      </p:sp>
      <p:sp>
        <p:nvSpPr>
          <p:cNvPr id="4" name="文本框"/>
          <p:cNvSpPr>
            <a:spLocks noGrp="1"/>
          </p:cNvSpPr>
          <p:nvPr>
            <p:ph type="dt" idx="10"/>
          </p:nvPr>
        </p:nvSpPr>
        <p:spPr/>
        <p:txBody>
          <a:bodyPr/>
          <a:lstStyle>
            <a:lvl1pPr>
              <a:defRPr/>
            </a:lvl1pPr>
          </a:lstStyle>
          <a:p>
            <a:pPr>
              <a:defRPr/>
            </a:pPr>
            <a:fld id="{0EBE5BB9-1080-441F-BC66-50A7EEA91227}" type="datetime1">
              <a:rPr lang="zh-CN" altLang="en-US"/>
            </a:fld>
            <a:endParaRPr lang="zh-CN" altLang="en-US"/>
          </a:p>
        </p:txBody>
      </p:sp>
      <p:sp>
        <p:nvSpPr>
          <p:cNvPr id="5" name="文本框"/>
          <p:cNvSpPr>
            <a:spLocks noGrp="1"/>
          </p:cNvSpPr>
          <p:nvPr>
            <p:ph type="ftr" idx="11"/>
          </p:nvPr>
        </p:nvSpPr>
        <p:spPr/>
        <p:txBody>
          <a:bodyPr/>
          <a:lstStyle>
            <a:lvl1pPr>
              <a:defRPr/>
            </a:lvl1pPr>
          </a:lstStyle>
          <a:p>
            <a:pPr>
              <a:defRPr/>
            </a:pPr>
          </a:p>
        </p:txBody>
      </p:sp>
      <p:sp>
        <p:nvSpPr>
          <p:cNvPr id="6" name="文本框"/>
          <p:cNvSpPr>
            <a:spLocks noGrp="1"/>
          </p:cNvSpPr>
          <p:nvPr>
            <p:ph type="sldNum" idx="12"/>
          </p:nvPr>
        </p:nvSpPr>
        <p:spPr/>
        <p:txBody>
          <a:bodyPr/>
          <a:lstStyle>
            <a:lvl1pPr>
              <a:defRPr/>
            </a:lvl1pPr>
          </a:lstStyle>
          <a:p>
            <a:pPr>
              <a:defRPr/>
            </a:pPr>
            <a:fld id="{BE2566B0-D1EB-4600-ACDE-E0850012613E}" type="slidenum">
              <a:rPr lang="zh-CN" altLang="en-US"/>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sz="half" idx="1"/>
          </p:nvPr>
        </p:nvSpPr>
        <p:spPr>
          <a:xfrm>
            <a:off x="457200" y="1200150"/>
            <a:ext cx="4032504" cy="3394075"/>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内容占位符 3"/>
          <p:cNvSpPr>
            <a:spLocks noGrp="1"/>
          </p:cNvSpPr>
          <p:nvPr>
            <p:ph sz="half" idx="2"/>
          </p:nvPr>
        </p:nvSpPr>
        <p:spPr>
          <a:xfrm>
            <a:off x="4654296" y="1200150"/>
            <a:ext cx="4032504" cy="3394075"/>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5" name="文本框"/>
          <p:cNvSpPr>
            <a:spLocks noGrp="1"/>
          </p:cNvSpPr>
          <p:nvPr>
            <p:ph type="dt" idx="10"/>
          </p:nvPr>
        </p:nvSpPr>
        <p:spPr/>
        <p:txBody>
          <a:bodyPr/>
          <a:lstStyle>
            <a:lvl1pPr>
              <a:defRPr/>
            </a:lvl1pPr>
          </a:lstStyle>
          <a:p>
            <a:pPr>
              <a:defRPr/>
            </a:pPr>
            <a:fld id="{2CC9C665-E058-4D0D-B87B-C7105A005532}" type="datetime1">
              <a:rPr lang="zh-CN" altLang="en-US"/>
            </a:fld>
            <a:endParaRPr lang="zh-CN" altLang="en-US"/>
          </a:p>
        </p:txBody>
      </p:sp>
      <p:sp>
        <p:nvSpPr>
          <p:cNvPr id="6" name="文本框"/>
          <p:cNvSpPr>
            <a:spLocks noGrp="1"/>
          </p:cNvSpPr>
          <p:nvPr>
            <p:ph type="ftr" idx="11"/>
          </p:nvPr>
        </p:nvSpPr>
        <p:spPr/>
        <p:txBody>
          <a:bodyPr/>
          <a:lstStyle>
            <a:lvl1pPr>
              <a:defRPr/>
            </a:lvl1pPr>
          </a:lstStyle>
          <a:p>
            <a:pPr>
              <a:defRPr/>
            </a:pPr>
          </a:p>
        </p:txBody>
      </p:sp>
      <p:sp>
        <p:nvSpPr>
          <p:cNvPr id="7" name="文本框"/>
          <p:cNvSpPr>
            <a:spLocks noGrp="1"/>
          </p:cNvSpPr>
          <p:nvPr>
            <p:ph type="sldNum" idx="12"/>
          </p:nvPr>
        </p:nvSpPr>
        <p:spPr/>
        <p:txBody>
          <a:bodyPr/>
          <a:lstStyle>
            <a:lvl1pPr>
              <a:defRPr/>
            </a:lvl1pPr>
          </a:lstStyle>
          <a:p>
            <a:pPr>
              <a:defRPr/>
            </a:pPr>
            <a:fld id="{FCCA7B3B-5702-4397-8FC0-7506414ABAA7}" type="slidenum">
              <a:rPr lang="zh-CN" altLang="en-US"/>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890081" y="1333829"/>
            <a:ext cx="3655181" cy="617934"/>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smtClean="0"/>
              <a:t>单击此处编辑母版文本样式</a:t>
            </a:r>
            <a:endParaRPr lang="zh-CN" altLang="en-US" noProof="1" smtClean="0"/>
          </a:p>
        </p:txBody>
      </p:sp>
      <p:sp>
        <p:nvSpPr>
          <p:cNvPr id="4" name="内容占位符 3"/>
          <p:cNvSpPr>
            <a:spLocks noGrp="1"/>
          </p:cNvSpPr>
          <p:nvPr>
            <p:ph sz="half" idx="2"/>
          </p:nvPr>
        </p:nvSpPr>
        <p:spPr>
          <a:xfrm>
            <a:off x="890081" y="1999034"/>
            <a:ext cx="3655181" cy="2643213"/>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5" name="文本占位符 4"/>
          <p:cNvSpPr>
            <a:spLocks noGrp="1"/>
          </p:cNvSpPr>
          <p:nvPr>
            <p:ph type="body" sz="quarter" idx="3"/>
          </p:nvPr>
        </p:nvSpPr>
        <p:spPr>
          <a:xfrm>
            <a:off x="4692704" y="1333829"/>
            <a:ext cx="3673182" cy="617934"/>
          </a:xfrm>
        </p:spPr>
        <p:txBody>
          <a:bodyPr anchor="ctr"/>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smtClean="0"/>
              <a:t>单击此处编辑母版文本样式</a:t>
            </a:r>
            <a:endParaRPr lang="zh-CN" altLang="en-US" noProof="1" smtClean="0"/>
          </a:p>
        </p:txBody>
      </p:sp>
      <p:sp>
        <p:nvSpPr>
          <p:cNvPr id="6" name="内容占位符 5"/>
          <p:cNvSpPr>
            <a:spLocks noGrp="1"/>
          </p:cNvSpPr>
          <p:nvPr>
            <p:ph sz="quarter" idx="4"/>
          </p:nvPr>
        </p:nvSpPr>
        <p:spPr>
          <a:xfrm>
            <a:off x="4692704" y="1999034"/>
            <a:ext cx="3673182" cy="2643213"/>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7" name="文本框"/>
          <p:cNvSpPr>
            <a:spLocks noGrp="1"/>
          </p:cNvSpPr>
          <p:nvPr>
            <p:ph type="dt" idx="10"/>
          </p:nvPr>
        </p:nvSpPr>
        <p:spPr/>
        <p:txBody>
          <a:bodyPr/>
          <a:lstStyle>
            <a:lvl1pPr>
              <a:defRPr/>
            </a:lvl1pPr>
          </a:lstStyle>
          <a:p>
            <a:pPr>
              <a:defRPr/>
            </a:pPr>
            <a:fld id="{24C213F0-BEEB-4401-B811-7F410BE05C87}" type="datetime1">
              <a:rPr lang="zh-CN" altLang="en-US"/>
            </a:fld>
            <a:endParaRPr lang="zh-CN" altLang="en-US"/>
          </a:p>
        </p:txBody>
      </p:sp>
      <p:sp>
        <p:nvSpPr>
          <p:cNvPr id="8" name="文本框"/>
          <p:cNvSpPr>
            <a:spLocks noGrp="1"/>
          </p:cNvSpPr>
          <p:nvPr>
            <p:ph type="ftr" idx="11"/>
          </p:nvPr>
        </p:nvSpPr>
        <p:spPr/>
        <p:txBody>
          <a:bodyPr/>
          <a:lstStyle>
            <a:lvl1pPr>
              <a:defRPr/>
            </a:lvl1pPr>
          </a:lstStyle>
          <a:p>
            <a:pPr>
              <a:defRPr/>
            </a:pPr>
          </a:p>
        </p:txBody>
      </p:sp>
      <p:sp>
        <p:nvSpPr>
          <p:cNvPr id="9" name="文本框"/>
          <p:cNvSpPr>
            <a:spLocks noGrp="1"/>
          </p:cNvSpPr>
          <p:nvPr>
            <p:ph type="sldNum" idx="12"/>
          </p:nvPr>
        </p:nvSpPr>
        <p:spPr/>
        <p:txBody>
          <a:bodyPr/>
          <a:lstStyle>
            <a:lvl1pPr>
              <a:defRPr/>
            </a:lvl1pPr>
          </a:lstStyle>
          <a:p>
            <a:pPr>
              <a:defRPr/>
            </a:pPr>
            <a:fld id="{B123FC5B-C138-4002-B9AC-416008BB5F07}" type="slidenum">
              <a:rPr lang="zh-CN" altLang="en-US"/>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文本框"/>
          <p:cNvSpPr>
            <a:spLocks noGrp="1"/>
          </p:cNvSpPr>
          <p:nvPr>
            <p:ph type="dt" idx="10"/>
          </p:nvPr>
        </p:nvSpPr>
        <p:spPr/>
        <p:txBody>
          <a:bodyPr/>
          <a:lstStyle>
            <a:lvl1pPr>
              <a:defRPr/>
            </a:lvl1pPr>
          </a:lstStyle>
          <a:p>
            <a:pPr>
              <a:defRPr/>
            </a:pPr>
            <a:fld id="{DE86EE58-157E-4EC0-B190-0DAA4DE8F382}" type="datetime1">
              <a:rPr lang="zh-CN" altLang="en-US"/>
            </a:fld>
            <a:endParaRPr lang="zh-CN" altLang="en-US"/>
          </a:p>
        </p:txBody>
      </p:sp>
      <p:sp>
        <p:nvSpPr>
          <p:cNvPr id="4" name="文本框"/>
          <p:cNvSpPr>
            <a:spLocks noGrp="1"/>
          </p:cNvSpPr>
          <p:nvPr>
            <p:ph type="ftr" idx="11"/>
          </p:nvPr>
        </p:nvSpPr>
        <p:spPr/>
        <p:txBody>
          <a:bodyPr/>
          <a:lstStyle>
            <a:lvl1pPr>
              <a:defRPr/>
            </a:lvl1pPr>
          </a:lstStyle>
          <a:p>
            <a:pPr>
              <a:defRPr/>
            </a:pPr>
          </a:p>
        </p:txBody>
      </p:sp>
      <p:sp>
        <p:nvSpPr>
          <p:cNvPr id="5" name="文本框"/>
          <p:cNvSpPr>
            <a:spLocks noGrp="1"/>
          </p:cNvSpPr>
          <p:nvPr>
            <p:ph type="sldNum" idx="12"/>
          </p:nvPr>
        </p:nvSpPr>
        <p:spPr/>
        <p:txBody>
          <a:bodyPr/>
          <a:lstStyle>
            <a:lvl1pPr>
              <a:defRPr/>
            </a:lvl1pPr>
          </a:lstStyle>
          <a:p>
            <a:pPr>
              <a:defRPr/>
            </a:pPr>
            <a:fld id="{85A4A315-CD2D-4EBD-899C-D8F6AB6EE9BC}" type="slidenum">
              <a:rPr lang="zh-CN" altLang="en-US"/>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文本框"/>
          <p:cNvSpPr>
            <a:spLocks noGrp="1"/>
          </p:cNvSpPr>
          <p:nvPr>
            <p:ph type="dt" idx="10"/>
          </p:nvPr>
        </p:nvSpPr>
        <p:spPr/>
        <p:txBody>
          <a:bodyPr/>
          <a:lstStyle>
            <a:lvl1pPr>
              <a:defRPr/>
            </a:lvl1pPr>
          </a:lstStyle>
          <a:p>
            <a:pPr>
              <a:defRPr/>
            </a:pPr>
            <a:fld id="{4B5EAA88-1AFF-45D0-B1C3-1BF90B1D4479}" type="datetime1">
              <a:rPr lang="zh-CN" altLang="en-US"/>
            </a:fld>
            <a:endParaRPr lang="zh-CN" altLang="en-US"/>
          </a:p>
        </p:txBody>
      </p:sp>
      <p:sp>
        <p:nvSpPr>
          <p:cNvPr id="3" name="文本框"/>
          <p:cNvSpPr>
            <a:spLocks noGrp="1"/>
          </p:cNvSpPr>
          <p:nvPr>
            <p:ph type="ftr" idx="11"/>
          </p:nvPr>
        </p:nvSpPr>
        <p:spPr/>
        <p:txBody>
          <a:bodyPr/>
          <a:lstStyle>
            <a:lvl1pPr>
              <a:defRPr/>
            </a:lvl1pPr>
          </a:lstStyle>
          <a:p>
            <a:pPr>
              <a:defRPr/>
            </a:pPr>
          </a:p>
        </p:txBody>
      </p:sp>
      <p:sp>
        <p:nvSpPr>
          <p:cNvPr id="4" name="文本框"/>
          <p:cNvSpPr>
            <a:spLocks noGrp="1"/>
          </p:cNvSpPr>
          <p:nvPr>
            <p:ph type="sldNum" idx="12"/>
          </p:nvPr>
        </p:nvSpPr>
        <p:spPr/>
        <p:txBody>
          <a:bodyPr/>
          <a:lstStyle>
            <a:lvl1pPr>
              <a:defRPr/>
            </a:lvl1pPr>
          </a:lstStyle>
          <a:p>
            <a:pPr>
              <a:defRPr/>
            </a:pPr>
            <a:fld id="{F315AA0A-1A69-4935-94BB-98840067699E}" type="slidenum">
              <a:rPr lang="zh-CN" altLang="en-US"/>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623888" y="3442097"/>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noProof="1" smtClean="0"/>
              <a:t>单击此处编辑母版文本样式</a:t>
            </a:r>
            <a:endParaRPr lang="zh-CN" altLang="en-US" noProof="1" smtClean="0"/>
          </a:p>
        </p:txBody>
      </p:sp>
    </p:spTree>
  </p:cSld>
  <p:clrMapOvr>
    <a:masterClrMapping/>
  </p:clrMapOvr>
  <p:transition spd="slow"/>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文本占位符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noProof="1" smtClean="0"/>
              <a:t>单击此处编辑母版文本样式</a:t>
            </a:r>
            <a:endParaRPr lang="zh-CN" altLang="en-US" noProof="1" smtClean="0"/>
          </a:p>
        </p:txBody>
      </p:sp>
      <p:sp>
        <p:nvSpPr>
          <p:cNvPr id="5" name="文本框"/>
          <p:cNvSpPr>
            <a:spLocks noGrp="1"/>
          </p:cNvSpPr>
          <p:nvPr>
            <p:ph type="dt" idx="10"/>
          </p:nvPr>
        </p:nvSpPr>
        <p:spPr/>
        <p:txBody>
          <a:bodyPr/>
          <a:lstStyle>
            <a:lvl1pPr>
              <a:defRPr/>
            </a:lvl1pPr>
          </a:lstStyle>
          <a:p>
            <a:pPr>
              <a:defRPr/>
            </a:pPr>
            <a:fld id="{946AAFC6-9325-4ED6-8358-C1DF85FC026A}" type="datetime1">
              <a:rPr lang="zh-CN" altLang="en-US"/>
            </a:fld>
            <a:endParaRPr lang="zh-CN" altLang="en-US"/>
          </a:p>
        </p:txBody>
      </p:sp>
      <p:sp>
        <p:nvSpPr>
          <p:cNvPr id="6" name="文本框"/>
          <p:cNvSpPr>
            <a:spLocks noGrp="1"/>
          </p:cNvSpPr>
          <p:nvPr>
            <p:ph type="ftr" idx="11"/>
          </p:nvPr>
        </p:nvSpPr>
        <p:spPr/>
        <p:txBody>
          <a:bodyPr/>
          <a:lstStyle>
            <a:lvl1pPr>
              <a:defRPr/>
            </a:lvl1pPr>
          </a:lstStyle>
          <a:p>
            <a:pPr>
              <a:defRPr/>
            </a:pPr>
          </a:p>
        </p:txBody>
      </p:sp>
      <p:sp>
        <p:nvSpPr>
          <p:cNvPr id="7" name="文本框"/>
          <p:cNvSpPr>
            <a:spLocks noGrp="1"/>
          </p:cNvSpPr>
          <p:nvPr>
            <p:ph type="sldNum" idx="12"/>
          </p:nvPr>
        </p:nvSpPr>
        <p:spPr/>
        <p:txBody>
          <a:bodyPr/>
          <a:lstStyle>
            <a:lvl1pPr>
              <a:defRPr/>
            </a:lvl1pPr>
          </a:lstStyle>
          <a:p>
            <a:pPr>
              <a:defRPr/>
            </a:pPr>
            <a:fld id="{9231D1B0-0198-40A3-B2C7-78F01A4B13F7}" type="slidenum">
              <a:rPr lang="zh-CN" altLang="en-US"/>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3124012" cy="1200150"/>
          </a:xfrm>
        </p:spPr>
        <p:txBody>
          <a:bodyPr anchor="b"/>
          <a:lstStyle>
            <a:lvl1pPr>
              <a:defRPr sz="2400"/>
            </a:lvl1pPr>
          </a:lstStyle>
          <a:p>
            <a:r>
              <a:rPr lang="zh-CN" altLang="en-US" noProof="1" smtClean="0"/>
              <a:t>单击此处编辑母版标题样式</a:t>
            </a:r>
            <a:endParaRPr lang="zh-CN" altLang="en-US" noProof="1"/>
          </a:p>
        </p:txBody>
      </p:sp>
      <p:sp>
        <p:nvSpPr>
          <p:cNvPr id="3" name="图片占位符 2"/>
          <p:cNvSpPr>
            <a:spLocks noGrp="1"/>
          </p:cNvSpPr>
          <p:nvPr>
            <p:ph type="pic" idx="1"/>
          </p:nvPr>
        </p:nvSpPr>
        <p:spPr>
          <a:xfrm>
            <a:off x="3887391" y="342901"/>
            <a:ext cx="4629150" cy="4052888"/>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1">
              <a:sym typeface="Calibri" panose="020F0502020204030204" pitchFamily="34" charset="0"/>
            </a:endParaRPr>
          </a:p>
        </p:txBody>
      </p:sp>
      <p:sp>
        <p:nvSpPr>
          <p:cNvPr id="4" name="文本占位符 3"/>
          <p:cNvSpPr>
            <a:spLocks noGrp="1"/>
          </p:cNvSpPr>
          <p:nvPr>
            <p:ph type="body" sz="half" idx="2"/>
          </p:nvPr>
        </p:nvSpPr>
        <p:spPr>
          <a:xfrm>
            <a:off x="629841" y="1543050"/>
            <a:ext cx="3124012" cy="2858691"/>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noProof="1" smtClean="0"/>
              <a:t>单击此处编辑母版文本样式</a:t>
            </a:r>
            <a:endParaRPr lang="zh-CN" altLang="en-US" noProof="1" smtClean="0"/>
          </a:p>
        </p:txBody>
      </p:sp>
      <p:sp>
        <p:nvSpPr>
          <p:cNvPr id="5" name="文本框"/>
          <p:cNvSpPr>
            <a:spLocks noGrp="1"/>
          </p:cNvSpPr>
          <p:nvPr>
            <p:ph type="dt" idx="10"/>
          </p:nvPr>
        </p:nvSpPr>
        <p:spPr/>
        <p:txBody>
          <a:bodyPr/>
          <a:lstStyle>
            <a:lvl1pPr>
              <a:defRPr/>
            </a:lvl1pPr>
          </a:lstStyle>
          <a:p>
            <a:pPr>
              <a:defRPr/>
            </a:pPr>
            <a:fld id="{147D3FC4-79E2-4D58-8A3E-726BD0913F57}" type="datetime1">
              <a:rPr lang="zh-CN" altLang="en-US"/>
            </a:fld>
            <a:endParaRPr lang="zh-CN" altLang="en-US"/>
          </a:p>
        </p:txBody>
      </p:sp>
      <p:sp>
        <p:nvSpPr>
          <p:cNvPr id="6" name="文本框"/>
          <p:cNvSpPr>
            <a:spLocks noGrp="1"/>
          </p:cNvSpPr>
          <p:nvPr>
            <p:ph type="ftr" idx="11"/>
          </p:nvPr>
        </p:nvSpPr>
        <p:spPr/>
        <p:txBody>
          <a:bodyPr/>
          <a:lstStyle>
            <a:lvl1pPr>
              <a:defRPr/>
            </a:lvl1pPr>
          </a:lstStyle>
          <a:p>
            <a:pPr>
              <a:defRPr/>
            </a:pPr>
          </a:p>
        </p:txBody>
      </p:sp>
      <p:sp>
        <p:nvSpPr>
          <p:cNvPr id="7" name="文本框"/>
          <p:cNvSpPr>
            <a:spLocks noGrp="1"/>
          </p:cNvSpPr>
          <p:nvPr>
            <p:ph type="sldNum" idx="12"/>
          </p:nvPr>
        </p:nvSpPr>
        <p:spPr/>
        <p:txBody>
          <a:bodyPr/>
          <a:lstStyle>
            <a:lvl1pPr>
              <a:defRPr/>
            </a:lvl1pPr>
          </a:lstStyle>
          <a:p>
            <a:pPr>
              <a:defRPr/>
            </a:pPr>
            <a:fld id="{10471C70-DAA7-4CEC-9D2B-65EC160FB3E0}" type="slidenum">
              <a:rPr lang="zh-CN" altLang="en-US"/>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p:txBody>
          <a:bodyPr vert="eaVert"/>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文本框"/>
          <p:cNvSpPr>
            <a:spLocks noGrp="1"/>
          </p:cNvSpPr>
          <p:nvPr>
            <p:ph type="dt" idx="10"/>
          </p:nvPr>
        </p:nvSpPr>
        <p:spPr/>
        <p:txBody>
          <a:bodyPr/>
          <a:lstStyle>
            <a:lvl1pPr>
              <a:defRPr/>
            </a:lvl1pPr>
          </a:lstStyle>
          <a:p>
            <a:pPr>
              <a:defRPr/>
            </a:pPr>
            <a:fld id="{6B9DC901-80DA-45B5-A0E4-6C4EC1AB4928}" type="datetime1">
              <a:rPr lang="zh-CN" altLang="en-US"/>
            </a:fld>
            <a:endParaRPr lang="zh-CN" altLang="en-US"/>
          </a:p>
        </p:txBody>
      </p:sp>
      <p:sp>
        <p:nvSpPr>
          <p:cNvPr id="5" name="文本框"/>
          <p:cNvSpPr>
            <a:spLocks noGrp="1"/>
          </p:cNvSpPr>
          <p:nvPr>
            <p:ph type="ftr" idx="11"/>
          </p:nvPr>
        </p:nvSpPr>
        <p:spPr/>
        <p:txBody>
          <a:bodyPr/>
          <a:lstStyle>
            <a:lvl1pPr>
              <a:defRPr/>
            </a:lvl1pPr>
          </a:lstStyle>
          <a:p>
            <a:pPr>
              <a:defRPr/>
            </a:pPr>
          </a:p>
        </p:txBody>
      </p:sp>
      <p:sp>
        <p:nvSpPr>
          <p:cNvPr id="6" name="文本框"/>
          <p:cNvSpPr>
            <a:spLocks noGrp="1"/>
          </p:cNvSpPr>
          <p:nvPr>
            <p:ph type="sldNum" idx="12"/>
          </p:nvPr>
        </p:nvSpPr>
        <p:spPr/>
        <p:txBody>
          <a:bodyPr/>
          <a:lstStyle>
            <a:lvl1pPr>
              <a:defRPr/>
            </a:lvl1pPr>
          </a:lstStyle>
          <a:p>
            <a:pPr>
              <a:defRPr/>
            </a:pPr>
            <a:fld id="{7DA5338E-AC6C-4183-B2C7-59CCA2FC5C01}" type="slidenum">
              <a:rPr lang="zh-CN" altLang="en-US"/>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5"/>
            <a:ext cx="2057400" cy="4387850"/>
          </a:xfrm>
        </p:spPr>
        <p:txBody>
          <a:bodyPr vert="eaVert"/>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a:xfrm>
            <a:off x="457200" y="206375"/>
            <a:ext cx="6052930" cy="4387850"/>
          </a:xfrm>
        </p:spPr>
        <p:txBody>
          <a:bodyPr vert="eaVert"/>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文本框"/>
          <p:cNvSpPr>
            <a:spLocks noGrp="1"/>
          </p:cNvSpPr>
          <p:nvPr>
            <p:ph type="dt" idx="10"/>
          </p:nvPr>
        </p:nvSpPr>
        <p:spPr/>
        <p:txBody>
          <a:bodyPr/>
          <a:lstStyle>
            <a:lvl1pPr>
              <a:defRPr/>
            </a:lvl1pPr>
          </a:lstStyle>
          <a:p>
            <a:pPr>
              <a:defRPr/>
            </a:pPr>
            <a:fld id="{9956A847-14F5-4985-8F7A-8BFA27D1B11B}" type="datetime1">
              <a:rPr lang="zh-CN" altLang="en-US"/>
            </a:fld>
            <a:endParaRPr lang="zh-CN" altLang="en-US"/>
          </a:p>
        </p:txBody>
      </p:sp>
      <p:sp>
        <p:nvSpPr>
          <p:cNvPr id="5" name="文本框"/>
          <p:cNvSpPr>
            <a:spLocks noGrp="1"/>
          </p:cNvSpPr>
          <p:nvPr>
            <p:ph type="ftr" idx="11"/>
          </p:nvPr>
        </p:nvSpPr>
        <p:spPr/>
        <p:txBody>
          <a:bodyPr/>
          <a:lstStyle>
            <a:lvl1pPr>
              <a:defRPr/>
            </a:lvl1pPr>
          </a:lstStyle>
          <a:p>
            <a:pPr>
              <a:defRPr/>
            </a:pPr>
          </a:p>
        </p:txBody>
      </p:sp>
      <p:sp>
        <p:nvSpPr>
          <p:cNvPr id="6" name="文本框"/>
          <p:cNvSpPr>
            <a:spLocks noGrp="1"/>
          </p:cNvSpPr>
          <p:nvPr>
            <p:ph type="sldNum" idx="12"/>
          </p:nvPr>
        </p:nvSpPr>
        <p:spPr/>
        <p:txBody>
          <a:bodyPr/>
          <a:lstStyle>
            <a:lvl1pPr>
              <a:defRPr/>
            </a:lvl1pPr>
          </a:lstStyle>
          <a:p>
            <a:pPr>
              <a:defRPr/>
            </a:pPr>
            <a:fld id="{BBB80360-D7F4-4BFB-8F98-52BF226EED0B}" type="slidenum">
              <a:rPr lang="zh-CN" altLang="en-US"/>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noProof="1" smtClean="0"/>
              <a:t>单击此处编辑母版标题样式</a:t>
            </a:r>
            <a:endParaRPr lang="zh-CN" altLang="en-US" noProof="1"/>
          </a:p>
        </p:txBody>
      </p:sp>
      <p:sp>
        <p:nvSpPr>
          <p:cNvPr id="3" name="内容占位符 2"/>
          <p:cNvSpPr>
            <a:spLocks noGrp="1"/>
          </p:cNvSpPr>
          <p:nvPr>
            <p:ph sz="half" idx="1"/>
          </p:nvPr>
        </p:nvSpPr>
        <p:spPr>
          <a:xfrm>
            <a:off x="628650" y="1369219"/>
            <a:ext cx="3886200" cy="3263504"/>
          </a:xfrm>
          <a:prstGeom prst="rect">
            <a:avLst/>
          </a:prstGeo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内容占位符 3"/>
          <p:cNvSpPr>
            <a:spLocks noGrp="1"/>
          </p:cNvSpPr>
          <p:nvPr>
            <p:ph sz="half" idx="2"/>
          </p:nvPr>
        </p:nvSpPr>
        <p:spPr>
          <a:xfrm>
            <a:off x="4629150" y="1369219"/>
            <a:ext cx="3886200" cy="3263504"/>
          </a:xfrm>
          <a:prstGeom prst="rect">
            <a:avLst/>
          </a:prstGeo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a:prstGeom prst="rect">
            <a:avLst/>
          </a:prstGeom>
        </p:spPr>
        <p:txBody>
          <a:body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890081" y="1333829"/>
            <a:ext cx="3655181" cy="617934"/>
          </a:xfrm>
          <a:prstGeom prst="rect">
            <a:avLst/>
          </a:prstGeo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smtClean="0"/>
              <a:t>单击此处编辑母版文本样式</a:t>
            </a:r>
            <a:endParaRPr lang="zh-CN" altLang="en-US" noProof="1" smtClean="0"/>
          </a:p>
        </p:txBody>
      </p:sp>
      <p:sp>
        <p:nvSpPr>
          <p:cNvPr id="4" name="内容占位符 3"/>
          <p:cNvSpPr>
            <a:spLocks noGrp="1"/>
          </p:cNvSpPr>
          <p:nvPr>
            <p:ph sz="half" idx="2"/>
          </p:nvPr>
        </p:nvSpPr>
        <p:spPr>
          <a:xfrm>
            <a:off x="890081" y="1999034"/>
            <a:ext cx="3655181" cy="2643213"/>
          </a:xfrm>
          <a:prstGeom prst="rect">
            <a:avLst/>
          </a:prstGeo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5" name="文本占位符 4"/>
          <p:cNvSpPr>
            <a:spLocks noGrp="1"/>
          </p:cNvSpPr>
          <p:nvPr>
            <p:ph type="body" sz="quarter" idx="3"/>
          </p:nvPr>
        </p:nvSpPr>
        <p:spPr>
          <a:xfrm>
            <a:off x="4692704" y="1333829"/>
            <a:ext cx="3673182" cy="617934"/>
          </a:xfrm>
          <a:prstGeom prst="rect">
            <a:avLst/>
          </a:prstGeo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a:r>
              <a:rPr lang="zh-CN" altLang="en-US" noProof="1" smtClean="0"/>
              <a:t>单击此处编辑母版文本样式</a:t>
            </a:r>
            <a:endParaRPr lang="zh-CN" altLang="en-US" noProof="1" smtClean="0"/>
          </a:p>
        </p:txBody>
      </p:sp>
      <p:sp>
        <p:nvSpPr>
          <p:cNvPr id="6" name="内容占位符 5"/>
          <p:cNvSpPr>
            <a:spLocks noGrp="1"/>
          </p:cNvSpPr>
          <p:nvPr>
            <p:ph sz="quarter" idx="4"/>
          </p:nvPr>
        </p:nvSpPr>
        <p:spPr>
          <a:xfrm>
            <a:off x="4692704" y="1999034"/>
            <a:ext cx="3673182" cy="2643213"/>
          </a:xfrm>
          <a:prstGeom prst="rect">
            <a:avLst/>
          </a:prstGeo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r>
              <a:rPr lang="zh-CN" altLang="en-US" noProof="1" smtClean="0"/>
              <a:t>单击此处编辑母版标题样式</a:t>
            </a:r>
            <a:endParaRPr lang="zh-CN" altLang="en-US" noProof="1"/>
          </a:p>
        </p:txBody>
      </p:sp>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noProof="1" smtClean="0"/>
              <a:t>单击此处编辑母版标题样式</a:t>
            </a:r>
            <a:endParaRPr lang="zh-CN" altLang="en-US" noProof="1"/>
          </a:p>
        </p:txBody>
      </p:sp>
      <p:sp>
        <p:nvSpPr>
          <p:cNvPr id="3" name="内容占位符 2"/>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文本占位符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noProof="1" smtClean="0"/>
              <a:t>单击此处编辑母版文本样式</a:t>
            </a:r>
            <a:endParaRPr lang="zh-CN" altLang="en-US" noProof="1" smtClean="0"/>
          </a:p>
        </p:txBody>
      </p:sp>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3124012" cy="1200150"/>
          </a:xfrm>
          <a:prstGeom prst="rect">
            <a:avLst/>
          </a:prstGeom>
        </p:spPr>
        <p:txBody>
          <a:bodyPr anchor="b"/>
          <a:lstStyle>
            <a:lvl1pPr>
              <a:defRPr sz="2400"/>
            </a:lvl1pPr>
          </a:lstStyle>
          <a:p>
            <a:r>
              <a:rPr lang="zh-CN" altLang="en-US" noProof="1" smtClean="0"/>
              <a:t>单击此处编辑母版标题样式</a:t>
            </a:r>
            <a:endParaRPr lang="zh-CN" altLang="en-US" noProof="1"/>
          </a:p>
        </p:txBody>
      </p:sp>
      <p:sp>
        <p:nvSpPr>
          <p:cNvPr id="3" name="图片占位符 2"/>
          <p:cNvSpPr>
            <a:spLocks noGrp="1"/>
          </p:cNvSpPr>
          <p:nvPr>
            <p:ph type="pic" idx="1"/>
          </p:nvPr>
        </p:nvSpPr>
        <p:spPr>
          <a:xfrm>
            <a:off x="3887391" y="342901"/>
            <a:ext cx="4629150" cy="4052888"/>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1">
              <a:sym typeface="Calibri" panose="020F0502020204030204" pitchFamily="34" charset="0"/>
            </a:endParaRPr>
          </a:p>
        </p:txBody>
      </p:sp>
      <p:sp>
        <p:nvSpPr>
          <p:cNvPr id="4" name="文本占位符 3"/>
          <p:cNvSpPr>
            <a:spLocks noGrp="1"/>
          </p:cNvSpPr>
          <p:nvPr>
            <p:ph type="body" sz="half" idx="2"/>
          </p:nvPr>
        </p:nvSpPr>
        <p:spPr>
          <a:xfrm>
            <a:off x="629841" y="1543050"/>
            <a:ext cx="3124012" cy="2858691"/>
          </a:xfrm>
          <a:prstGeom prst="rect">
            <a:avLst/>
          </a:prstGeo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zh-CN" altLang="en-US" noProof="1" smtClean="0"/>
              <a:t>单击此处编辑母版文本样式</a:t>
            </a:r>
            <a:endParaRPr lang="zh-CN" altLang="en-US" noProof="1" smtClean="0"/>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2" Type="http://schemas.openxmlformats.org/officeDocument/2006/relationships/theme" Target="../theme/theme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2" Type="http://schemas.openxmlformats.org/officeDocument/2006/relationships/theme" Target="../theme/theme3.xml"/><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sym typeface="Calibri" panose="020F0502020204030204" pitchFamily="34" charset="0"/>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4572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13716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18288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sym typeface="Calibri" panose="020F0502020204030204" pitchFamily="34" charset="0"/>
        </a:defRPr>
      </a:lvl9pPr>
    </p:titleStyle>
    <p:bodyStyle>
      <a:lvl1pPr marL="342900" indent="-342900" algn="l" defTabSz="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sym typeface="Calibri" panose="020F0502020204030204" pitchFamily="3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宋体" panose="02010600030101010101" pitchFamily="2" charset="-122"/>
          <a:cs typeface="+mn-cs"/>
          <a:sym typeface="Calibri" panose="020F0502020204030204" pitchFamily="3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宋体" panose="02010600030101010101" pitchFamily="2" charset="-122"/>
          <a:cs typeface="+mn-cs"/>
          <a:sym typeface="Calibri" panose="020F0502020204030204" pitchFamily="3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宋体" panose="02010600030101010101" pitchFamily="2" charset="-122"/>
          <a:cs typeface="+mn-cs"/>
          <a:sym typeface="Calibri" panose="020F0502020204030204" pitchFamily="3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宋体" panose="02010600030101010101" pitchFamily="2" charset="-122"/>
          <a:cs typeface="+mn-cs"/>
          <a:sym typeface="Calibri" panose="020F0502020204030204" pitchFamily="34" charset="0"/>
        </a:defRPr>
      </a:lvl5pPr>
      <a:lvl6pPr marL="2514600" lvl="5" indent="-228600" algn="l" defTabSz="0" eaLnBrk="0" fontAlgn="base" latinLnBrk="0" hangingPunct="0">
        <a:lnSpc>
          <a:spcPct val="100000"/>
        </a:lnSpc>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宋体" panose="02010600030101010101" pitchFamily="2" charset="-122"/>
          <a:cs typeface="+mn-cs"/>
          <a:sym typeface="Calibri" panose="020F0502020204030204" pitchFamily="34" charset="0"/>
        </a:defRPr>
      </a:lvl6pPr>
      <a:lvl7pPr marL="2971800" lvl="6" indent="-228600" algn="l" defTabSz="0" eaLnBrk="0" fontAlgn="base" latinLnBrk="0" hangingPunct="0">
        <a:lnSpc>
          <a:spcPct val="100000"/>
        </a:lnSpc>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宋体" panose="02010600030101010101" pitchFamily="2" charset="-122"/>
          <a:cs typeface="+mn-cs"/>
          <a:sym typeface="Calibri" panose="020F0502020204030204" pitchFamily="34" charset="0"/>
        </a:defRPr>
      </a:lvl7pPr>
      <a:lvl8pPr marL="3429000" lvl="7" indent="-228600" algn="l" defTabSz="0" eaLnBrk="0" fontAlgn="base" latinLnBrk="0" hangingPunct="0">
        <a:lnSpc>
          <a:spcPct val="100000"/>
        </a:lnSpc>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宋体" panose="02010600030101010101" pitchFamily="2" charset="-122"/>
          <a:cs typeface="+mn-cs"/>
          <a:sym typeface="Calibri" panose="020F0502020204030204" pitchFamily="34" charset="0"/>
        </a:defRPr>
      </a:lvl8pPr>
      <a:lvl9pPr marL="3886200" lvl="8" indent="-228600" algn="l" defTabSz="0" eaLnBrk="0" fontAlgn="base" latinLnBrk="0" hangingPunct="0">
        <a:lnSpc>
          <a:spcPct val="100000"/>
        </a:lnSpc>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宋体" panose="02010600030101010101" pitchFamily="2" charset="-122"/>
          <a:cs typeface="+mn-cs"/>
          <a:sym typeface="Calibri" panose="020F0502020204030204" pitchFamily="34" charset="0"/>
        </a:defRPr>
      </a:lvl9pPr>
    </p:bodyStyle>
    <p:otherStyle>
      <a:lvl1pPr lvl="0" algn="l" defTabSz="914400" fontAlgn="base">
        <a:lnSpc>
          <a:spcPct val="100000"/>
        </a:lnSpc>
        <a:spcBef>
          <a:spcPct val="0"/>
        </a:spcBef>
        <a:spcAft>
          <a:spcPct val="0"/>
        </a:spcAft>
        <a:buFont typeface="Arial" panose="020B0604020202020204" pitchFamily="34" charset="0"/>
        <a:defRPr sz="1800" kern="1200" baseline="0">
          <a:solidFill>
            <a:schemeClr val="tx1"/>
          </a:solidFill>
          <a:latin typeface="+mn-lt"/>
          <a:ea typeface="+mn-ea"/>
          <a:cs typeface="+mn-cs"/>
          <a:sym typeface="Times New Roman" panose="02020603050405020304" pitchFamily="18" charset="0"/>
        </a:defRPr>
      </a:lvl1pPr>
      <a:lvl2pPr marL="457200" lvl="1" indent="0" algn="l" defTabSz="914400" fontAlgn="base">
        <a:lnSpc>
          <a:spcPct val="100000"/>
        </a:lnSpc>
        <a:spcBef>
          <a:spcPct val="0"/>
        </a:spcBef>
        <a:spcAft>
          <a:spcPct val="0"/>
        </a:spcAft>
        <a:buFont typeface="Arial" panose="020B0604020202020204" pitchFamily="34" charset="0"/>
        <a:defRPr sz="1800" kern="1200" baseline="0">
          <a:solidFill>
            <a:schemeClr val="tx1"/>
          </a:solidFill>
          <a:latin typeface="Times New Roman" panose="02020603050405020304" pitchFamily="18" charset="0"/>
          <a:ea typeface="宋体" panose="02010600030101010101" pitchFamily="2" charset="-122"/>
          <a:cs typeface="+mn-cs"/>
          <a:sym typeface="Times New Roman" panose="02020603050405020304" pitchFamily="18" charset="0"/>
        </a:defRPr>
      </a:lvl2pPr>
      <a:lvl3pPr marL="914400" lvl="2" indent="0" algn="l" defTabSz="914400" fontAlgn="base">
        <a:lnSpc>
          <a:spcPct val="100000"/>
        </a:lnSpc>
        <a:spcBef>
          <a:spcPct val="0"/>
        </a:spcBef>
        <a:spcAft>
          <a:spcPct val="0"/>
        </a:spcAft>
        <a:buFont typeface="Arial" panose="020B0604020202020204" pitchFamily="34" charset="0"/>
        <a:defRPr sz="1800" kern="1200" baseline="0">
          <a:solidFill>
            <a:schemeClr val="tx1"/>
          </a:solidFill>
          <a:latin typeface="Times New Roman" panose="02020603050405020304" pitchFamily="18" charset="0"/>
          <a:ea typeface="宋体" panose="02010600030101010101" pitchFamily="2" charset="-122"/>
          <a:cs typeface="+mn-cs"/>
          <a:sym typeface="Times New Roman" panose="02020603050405020304" pitchFamily="18" charset="0"/>
        </a:defRPr>
      </a:lvl3pPr>
      <a:lvl4pPr marL="1371600" lvl="3" indent="0" algn="l" defTabSz="914400" fontAlgn="base">
        <a:lnSpc>
          <a:spcPct val="100000"/>
        </a:lnSpc>
        <a:spcBef>
          <a:spcPct val="0"/>
        </a:spcBef>
        <a:spcAft>
          <a:spcPct val="0"/>
        </a:spcAft>
        <a:buFont typeface="Arial" panose="020B0604020202020204" pitchFamily="34" charset="0"/>
        <a:defRPr sz="1800" kern="1200" baseline="0">
          <a:solidFill>
            <a:schemeClr val="tx1"/>
          </a:solidFill>
          <a:latin typeface="Times New Roman" panose="02020603050405020304" pitchFamily="18" charset="0"/>
          <a:ea typeface="宋体" panose="02010600030101010101" pitchFamily="2" charset="-122"/>
          <a:cs typeface="+mn-cs"/>
          <a:sym typeface="Times New Roman" panose="02020603050405020304" pitchFamily="18" charset="0"/>
        </a:defRPr>
      </a:lvl4pPr>
      <a:lvl5pPr marL="1828800" lvl="4" indent="0" algn="l" defTabSz="914400" fontAlgn="base">
        <a:lnSpc>
          <a:spcPct val="100000"/>
        </a:lnSpc>
        <a:spcBef>
          <a:spcPct val="0"/>
        </a:spcBef>
        <a:spcAft>
          <a:spcPct val="0"/>
        </a:spcAft>
        <a:buFont typeface="Arial" panose="020B0604020202020204" pitchFamily="34" charset="0"/>
        <a:defRPr sz="1800" kern="1200" baseline="0">
          <a:solidFill>
            <a:schemeClr val="tx1"/>
          </a:solidFill>
          <a:latin typeface="Times New Roman" panose="02020603050405020304" pitchFamily="18" charset="0"/>
          <a:ea typeface="宋体" panose="02010600030101010101" pitchFamily="2" charset="-122"/>
          <a:cs typeface="+mn-cs"/>
          <a:sym typeface="Times New Roman" panose="02020603050405020304" pitchFamily="18" charset="0"/>
        </a:defRPr>
      </a:lvl5pPr>
      <a:lvl6pPr marL="2286000" lvl="5" indent="0" algn="l" defTabSz="914400" fontAlgn="base">
        <a:lnSpc>
          <a:spcPct val="100000"/>
        </a:lnSpc>
        <a:spcBef>
          <a:spcPct val="0"/>
        </a:spcBef>
        <a:spcAft>
          <a:spcPct val="0"/>
        </a:spcAft>
        <a:buFont typeface="Arial" panose="020B0604020202020204" pitchFamily="34" charset="0"/>
        <a:defRPr sz="1800" kern="1200" baseline="0">
          <a:solidFill>
            <a:schemeClr val="tx1"/>
          </a:solidFill>
          <a:latin typeface="Times New Roman" panose="02020603050405020304" pitchFamily="18" charset="0"/>
          <a:ea typeface="宋体" panose="02010600030101010101" pitchFamily="2" charset="-122"/>
          <a:cs typeface="+mn-cs"/>
          <a:sym typeface="Times New Roman" panose="02020603050405020304" pitchFamily="18" charset="0"/>
        </a:defRPr>
      </a:lvl6pPr>
      <a:lvl7pPr marL="2743200" lvl="6" indent="0" algn="l" defTabSz="914400" fontAlgn="base">
        <a:lnSpc>
          <a:spcPct val="100000"/>
        </a:lnSpc>
        <a:spcBef>
          <a:spcPct val="0"/>
        </a:spcBef>
        <a:spcAft>
          <a:spcPct val="0"/>
        </a:spcAft>
        <a:buFont typeface="Arial" panose="020B0604020202020204" pitchFamily="34" charset="0"/>
        <a:defRPr sz="1800" kern="1200" baseline="0">
          <a:solidFill>
            <a:schemeClr val="tx1"/>
          </a:solidFill>
          <a:latin typeface="Times New Roman" panose="02020603050405020304" pitchFamily="18" charset="0"/>
          <a:ea typeface="宋体" panose="02010600030101010101" pitchFamily="2" charset="-122"/>
          <a:cs typeface="+mn-cs"/>
          <a:sym typeface="Times New Roman" panose="02020603050405020304" pitchFamily="18" charset="0"/>
        </a:defRPr>
      </a:lvl7pPr>
      <a:lvl8pPr marL="3200400" lvl="7" indent="0" algn="l" defTabSz="914400" fontAlgn="base">
        <a:lnSpc>
          <a:spcPct val="100000"/>
        </a:lnSpc>
        <a:spcBef>
          <a:spcPct val="0"/>
        </a:spcBef>
        <a:spcAft>
          <a:spcPct val="0"/>
        </a:spcAft>
        <a:buFont typeface="Arial" panose="020B0604020202020204" pitchFamily="34" charset="0"/>
        <a:defRPr sz="1800" kern="1200" baseline="0">
          <a:solidFill>
            <a:schemeClr val="tx1"/>
          </a:solidFill>
          <a:latin typeface="Times New Roman" panose="02020603050405020304" pitchFamily="18" charset="0"/>
          <a:ea typeface="宋体" panose="02010600030101010101" pitchFamily="2" charset="-122"/>
          <a:cs typeface="+mn-cs"/>
          <a:sym typeface="Times New Roman" panose="02020603050405020304" pitchFamily="18" charset="0"/>
        </a:defRPr>
      </a:lvl8pPr>
      <a:lvl9pPr marL="3657600" lvl="8" indent="0" algn="l" defTabSz="914400" fontAlgn="base">
        <a:lnSpc>
          <a:spcPct val="100000"/>
        </a:lnSpc>
        <a:spcBef>
          <a:spcPct val="0"/>
        </a:spcBef>
        <a:spcAft>
          <a:spcPct val="0"/>
        </a:spcAft>
        <a:buFont typeface="Arial" panose="020B0604020202020204" pitchFamily="34" charset="0"/>
        <a:defRPr sz="1800" kern="1200" baseline="0">
          <a:solidFill>
            <a:schemeClr val="tx1"/>
          </a:solidFill>
          <a:latin typeface="Times New Roman" panose="02020603050405020304" pitchFamily="18" charset="0"/>
          <a:ea typeface="宋体" panose="02010600030101010101" pitchFamily="2" charset="-122"/>
          <a:cs typeface="+mn-cs"/>
          <a:sym typeface="Times New Roman" panose="02020603050405020304" pitchFamily="18" charset="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文本框"/>
          <p:cNvSpPr>
            <a:spLocks noGrp="1"/>
          </p:cNvSpPr>
          <p:nvPr>
            <p:ph type="title"/>
          </p:nvPr>
        </p:nvSpPr>
        <p:spPr bwMode="auto">
          <a:xfrm>
            <a:off x="457200" y="206375"/>
            <a:ext cx="8229600" cy="857250"/>
          </a:xfrm>
          <a:prstGeom prst="rect">
            <a:avLst/>
          </a:prstGeom>
          <a:noFill/>
          <a:ln w="9525">
            <a:noFill/>
            <a:miter lim="800000"/>
          </a:ln>
        </p:spPr>
        <p:txBody>
          <a:bodyPr vert="horz" wrap="square" lIns="91440" tIns="45720" rIns="91440" bIns="45720" numCol="1" anchor="ctr" anchorCtr="0" compatLnSpc="1"/>
          <a:lstStyle/>
          <a:p>
            <a:pPr lvl="0"/>
            <a:r>
              <a:rPr lang="zh-CN" altLang="en-US" smtClean="0">
                <a:sym typeface="Calibri Light" panose="020F0302020204030204" pitchFamily="34" charset="0"/>
              </a:rPr>
              <a:t>单击此处编辑母版标题样式</a:t>
            </a:r>
            <a:endParaRPr lang="zh-CN" altLang="en-US" smtClean="0">
              <a:sym typeface="Calibri Light" panose="020F0302020204030204" pitchFamily="34" charset="0"/>
            </a:endParaRPr>
          </a:p>
        </p:txBody>
      </p:sp>
      <p:sp>
        <p:nvSpPr>
          <p:cNvPr id="13315" name="文本框"/>
          <p:cNvSpPr>
            <a:spLocks noGrp="1"/>
          </p:cNvSpPr>
          <p:nvPr>
            <p:ph type="body"/>
          </p:nvPr>
        </p:nvSpPr>
        <p:spPr bwMode="auto">
          <a:xfrm>
            <a:off x="457200" y="1200150"/>
            <a:ext cx="8229600" cy="3394075"/>
          </a:xfrm>
          <a:prstGeom prst="rect">
            <a:avLst/>
          </a:prstGeom>
          <a:noFill/>
          <a:ln w="9525">
            <a:noFill/>
            <a:miter lim="800000"/>
          </a:ln>
        </p:spPr>
        <p:txBody>
          <a:bodyPr vert="horz" wrap="square" lIns="91440" tIns="45720" rIns="91440" bIns="45720" numCol="1" anchor="t" anchorCtr="0" compatLnSpc="1"/>
          <a:lstStyle/>
          <a:p>
            <a:pPr lvl="0"/>
            <a:r>
              <a:rPr lang="zh-CN" altLang="en-US" smtClean="0">
                <a:sym typeface="Calibri" panose="020F0502020204030204" pitchFamily="34" charset="0"/>
              </a:rPr>
              <a:t>单击此处编辑母版文本样式</a:t>
            </a:r>
            <a:endParaRPr lang="zh-CN" altLang="en-US" smtClean="0">
              <a:sym typeface="Calibri" panose="020F0502020204030204" pitchFamily="34" charset="0"/>
            </a:endParaRPr>
          </a:p>
          <a:p>
            <a:pPr lvl="1"/>
            <a:r>
              <a:rPr lang="zh-CN" altLang="en-US" smtClean="0">
                <a:sym typeface="Calibri" panose="020F0502020204030204" pitchFamily="34" charset="0"/>
              </a:rPr>
              <a:t>第二级</a:t>
            </a:r>
            <a:endParaRPr lang="zh-CN" altLang="en-US" smtClean="0">
              <a:sym typeface="Calibri" panose="020F0502020204030204" pitchFamily="34" charset="0"/>
            </a:endParaRPr>
          </a:p>
          <a:p>
            <a:pPr lvl="2"/>
            <a:r>
              <a:rPr lang="zh-CN" altLang="en-US" smtClean="0">
                <a:sym typeface="Calibri" panose="020F0502020204030204" pitchFamily="34" charset="0"/>
              </a:rPr>
              <a:t>第三级</a:t>
            </a:r>
            <a:endParaRPr lang="zh-CN" altLang="en-US" smtClean="0">
              <a:sym typeface="Calibri" panose="020F0502020204030204" pitchFamily="34" charset="0"/>
            </a:endParaRPr>
          </a:p>
          <a:p>
            <a:pPr lvl="3"/>
            <a:r>
              <a:rPr lang="zh-CN" altLang="en-US" smtClean="0">
                <a:sym typeface="Calibri" panose="020F0502020204030204" pitchFamily="34" charset="0"/>
              </a:rPr>
              <a:t>第四级</a:t>
            </a:r>
            <a:endParaRPr lang="zh-CN" altLang="en-US" smtClean="0">
              <a:sym typeface="Calibri" panose="020F0502020204030204" pitchFamily="34" charset="0"/>
            </a:endParaRPr>
          </a:p>
          <a:p>
            <a:pPr lvl="4"/>
            <a:r>
              <a:rPr lang="zh-CN" altLang="en-US" smtClean="0">
                <a:sym typeface="Calibri" panose="020F0502020204030204" pitchFamily="34" charset="0"/>
              </a:rPr>
              <a:t>第五级</a:t>
            </a:r>
            <a:endParaRPr lang="zh-CN" altLang="en-US" smtClean="0">
              <a:sym typeface="Calibri" panose="020F0502020204030204" pitchFamily="34" charset="0"/>
            </a:endParaRPr>
          </a:p>
        </p:txBody>
      </p:sp>
      <p:sp>
        <p:nvSpPr>
          <p:cNvPr id="2052" name="文本框"/>
          <p:cNvSpPr>
            <a:spLocks noGrp="1"/>
          </p:cNvSpPr>
          <p:nvPr>
            <p:ph type="dt" idx="2"/>
          </p:nvPr>
        </p:nvSpPr>
        <p:spPr>
          <a:xfrm>
            <a:off x="457200" y="4767263"/>
            <a:ext cx="2133600" cy="274637"/>
          </a:xfrm>
          <a:prstGeom prst="rect">
            <a:avLst/>
          </a:prstGeom>
          <a:noFill/>
          <a:ln w="9525">
            <a:noFill/>
          </a:ln>
        </p:spPr>
        <p:txBody>
          <a:bodyPr vert="horz" wrap="square" anchor="ctr"/>
          <a:lstStyle>
            <a:lvl1pPr fontAlgn="base">
              <a:buFont typeface="Arial" panose="020B0604020202020204" pitchFamily="34" charset="0"/>
              <a:buNone/>
              <a:defRPr sz="1200" noProof="1">
                <a:solidFill>
                  <a:srgbClr val="898989"/>
                </a:solidFill>
                <a:latin typeface="Calibri" panose="020F0502020204030204" pitchFamily="34" charset="0"/>
                <a:ea typeface="微软雅黑" panose="020B0503020204020204" pitchFamily="2" charset="-122"/>
                <a:sym typeface="Calibri" panose="020F0502020204030204" pitchFamily="34" charset="0"/>
              </a:defRPr>
            </a:lvl1pPr>
          </a:lstStyle>
          <a:p>
            <a:pPr>
              <a:defRPr/>
            </a:pPr>
            <a:fld id="{B70BB30E-2C67-4BBE-8B8C-74FA80BE6CB7}" type="datetime1">
              <a:rPr lang="zh-CN" altLang="en-US"/>
            </a:fld>
            <a:endParaRPr lang="zh-CN" altLang="en-US"/>
          </a:p>
        </p:txBody>
      </p:sp>
      <p:sp>
        <p:nvSpPr>
          <p:cNvPr id="2053" name="文本框"/>
          <p:cNvSpPr>
            <a:spLocks noGrp="1"/>
          </p:cNvSpPr>
          <p:nvPr>
            <p:ph type="ftr" idx="3"/>
          </p:nvPr>
        </p:nvSpPr>
        <p:spPr>
          <a:xfrm>
            <a:off x="3124200" y="4767263"/>
            <a:ext cx="2895600" cy="274637"/>
          </a:xfrm>
          <a:prstGeom prst="rect">
            <a:avLst/>
          </a:prstGeom>
          <a:noFill/>
          <a:ln w="9525">
            <a:noFill/>
          </a:ln>
        </p:spPr>
        <p:txBody>
          <a:bodyPr vert="horz" wrap="square" anchor="ctr"/>
          <a:lstStyle>
            <a:lvl1pPr algn="ctr" fontAlgn="base">
              <a:buFont typeface="Arial" panose="020B0604020202020204" pitchFamily="34" charset="0"/>
              <a:buNone/>
              <a:defRPr sz="1200" noProof="1">
                <a:solidFill>
                  <a:srgbClr val="898989"/>
                </a:solidFill>
                <a:latin typeface="Calibri" panose="020F0502020204030204" pitchFamily="34" charset="0"/>
                <a:ea typeface="微软雅黑" panose="020B0503020204020204" pitchFamily="2" charset="-122"/>
                <a:sym typeface="Calibri" panose="020F0502020204030204" pitchFamily="34" charset="0"/>
              </a:defRPr>
            </a:lvl1pPr>
          </a:lstStyle>
          <a:p>
            <a:pPr>
              <a:defRPr/>
            </a:pPr>
          </a:p>
        </p:txBody>
      </p:sp>
      <p:sp>
        <p:nvSpPr>
          <p:cNvPr id="2054" name="文本框"/>
          <p:cNvSpPr>
            <a:spLocks noGrp="1"/>
          </p:cNvSpPr>
          <p:nvPr>
            <p:ph type="sldNum" idx="4"/>
          </p:nvPr>
        </p:nvSpPr>
        <p:spPr>
          <a:xfrm>
            <a:off x="6553200" y="4767263"/>
            <a:ext cx="2133600" cy="274637"/>
          </a:xfrm>
          <a:prstGeom prst="rect">
            <a:avLst/>
          </a:prstGeom>
          <a:noFill/>
          <a:ln w="9525">
            <a:noFill/>
          </a:ln>
        </p:spPr>
        <p:txBody>
          <a:bodyPr vert="horz" wrap="square" anchor="ctr"/>
          <a:lstStyle>
            <a:lvl1pPr algn="r" fontAlgn="base">
              <a:buFont typeface="Arial" panose="020B0604020202020204" pitchFamily="34" charset="0"/>
              <a:buNone/>
              <a:defRPr sz="1200" noProof="1">
                <a:solidFill>
                  <a:srgbClr val="898989"/>
                </a:solidFill>
                <a:latin typeface="Calibri" panose="020F0502020204030204" pitchFamily="34" charset="0"/>
                <a:ea typeface="微软雅黑" panose="020B0503020204020204" pitchFamily="2" charset="-122"/>
                <a:sym typeface="Calibri" panose="020F0502020204030204" pitchFamily="34" charset="0"/>
              </a:defRPr>
            </a:lvl1pPr>
          </a:lstStyle>
          <a:p>
            <a:pPr>
              <a:defRPr/>
            </a:pPr>
            <a:fld id="{9DC56060-2AA9-4446-96EC-0323CAFE16F0}" type="slidenum">
              <a:rPr lang="zh-CN" altLang="en-US"/>
            </a:fld>
            <a:endParaRPr lang="zh-CN" altLang="en-US"/>
          </a:p>
        </p:txBody>
      </p:sp>
      <p:sp>
        <p:nvSpPr>
          <p:cNvPr id="2055" name="矩形 2054"/>
          <p:cNvSpPr/>
          <p:nvPr/>
        </p:nvSpPr>
        <p:spPr>
          <a:xfrm>
            <a:off x="0" y="0"/>
            <a:ext cx="9144000" cy="5143500"/>
          </a:xfrm>
          <a:prstGeom prst="rect">
            <a:avLst/>
          </a:prstGeom>
          <a:solidFill>
            <a:srgbClr val="F2F2F2"/>
          </a:solidFill>
          <a:ln w="9525">
            <a:noFill/>
          </a:ln>
        </p:spPr>
        <p:txBody>
          <a:bodyPr/>
          <a:lstStyle/>
          <a:p>
            <a:pPr>
              <a:buFont typeface="Arial" panose="020B0604020202020204" pitchFamily="34" charset="0"/>
              <a:buNone/>
              <a:defRPr/>
            </a:pPr>
            <a:endParaRPr lang="zh-CN" altLang="zh-CN">
              <a:solidFill>
                <a:srgbClr val="000000"/>
              </a:solidFill>
              <a:latin typeface="Times New Roman" panose="02020603050405020304" pitchFamily="18" charset="0"/>
              <a:ea typeface="宋体" panose="02010600030101010101" pitchFamily="2" charset="-122"/>
              <a:sym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sym typeface="Calibri Light" panose="020F0302020204030204" pitchFamily="34" charset="0"/>
        </a:defRPr>
      </a:lvl1pPr>
      <a:lvl2pPr algn="ctr" rtl="0" eaLnBrk="0" fontAlgn="base" hangingPunct="0">
        <a:spcBef>
          <a:spcPct val="0"/>
        </a:spcBef>
        <a:spcAft>
          <a:spcPct val="0"/>
        </a:spcAft>
        <a:defRPr sz="4400">
          <a:solidFill>
            <a:schemeClr val="tx1"/>
          </a:solidFill>
          <a:latin typeface="Calibri Light" panose="020F0302020204030204" pitchFamily="34" charset="0"/>
          <a:ea typeface="微软雅黑" panose="020B0503020204020204" pitchFamily="2" charset="-122"/>
          <a:sym typeface="Calibri Light" panose="020F0302020204030204" pitchFamily="34" charset="0"/>
        </a:defRPr>
      </a:lvl2pPr>
      <a:lvl3pPr algn="ctr" rtl="0" eaLnBrk="0" fontAlgn="base" hangingPunct="0">
        <a:spcBef>
          <a:spcPct val="0"/>
        </a:spcBef>
        <a:spcAft>
          <a:spcPct val="0"/>
        </a:spcAft>
        <a:defRPr sz="4400">
          <a:solidFill>
            <a:schemeClr val="tx1"/>
          </a:solidFill>
          <a:latin typeface="Calibri Light" panose="020F0302020204030204" pitchFamily="34" charset="0"/>
          <a:ea typeface="微软雅黑" panose="020B0503020204020204" pitchFamily="2" charset="-122"/>
          <a:sym typeface="Calibri Light" panose="020F0302020204030204" pitchFamily="34" charset="0"/>
        </a:defRPr>
      </a:lvl3pPr>
      <a:lvl4pPr algn="ctr" rtl="0" eaLnBrk="0" fontAlgn="base" hangingPunct="0">
        <a:spcBef>
          <a:spcPct val="0"/>
        </a:spcBef>
        <a:spcAft>
          <a:spcPct val="0"/>
        </a:spcAft>
        <a:defRPr sz="4400">
          <a:solidFill>
            <a:schemeClr val="tx1"/>
          </a:solidFill>
          <a:latin typeface="Calibri Light" panose="020F0302020204030204" pitchFamily="34" charset="0"/>
          <a:ea typeface="微软雅黑" panose="020B0503020204020204" pitchFamily="2" charset="-122"/>
          <a:sym typeface="Calibri Light" panose="020F0302020204030204" pitchFamily="34" charset="0"/>
        </a:defRPr>
      </a:lvl4pPr>
      <a:lvl5pPr algn="ctr" rtl="0" eaLnBrk="0" fontAlgn="base" hangingPunct="0">
        <a:spcBef>
          <a:spcPct val="0"/>
        </a:spcBef>
        <a:spcAft>
          <a:spcPct val="0"/>
        </a:spcAft>
        <a:defRPr sz="4400">
          <a:solidFill>
            <a:schemeClr val="tx1"/>
          </a:solidFill>
          <a:latin typeface="Calibri Light" panose="020F0302020204030204" pitchFamily="34" charset="0"/>
          <a:ea typeface="微软雅黑" panose="020B0503020204020204" pitchFamily="2" charset="-122"/>
          <a:sym typeface="Calibri Light" panose="020F0302020204030204" pitchFamily="34" charset="0"/>
        </a:defRPr>
      </a:lvl5pPr>
      <a:lvl6pPr marL="457200" algn="ctr" rtl="0" eaLnBrk="0" fontAlgn="base" hangingPunct="0">
        <a:spcBef>
          <a:spcPct val="0"/>
        </a:spcBef>
        <a:spcAft>
          <a:spcPct val="0"/>
        </a:spcAft>
        <a:defRPr sz="4400">
          <a:solidFill>
            <a:schemeClr val="tx1"/>
          </a:solidFill>
          <a:latin typeface="Calibri Light" panose="020F0302020204030204" pitchFamily="34" charset="0"/>
          <a:ea typeface="微软雅黑" panose="020B0503020204020204" pitchFamily="2" charset="-122"/>
          <a:sym typeface="Calibri Light" panose="020F0302020204030204" pitchFamily="34" charset="0"/>
        </a:defRPr>
      </a:lvl6pPr>
      <a:lvl7pPr marL="914400" algn="ctr" rtl="0" eaLnBrk="0" fontAlgn="base" hangingPunct="0">
        <a:spcBef>
          <a:spcPct val="0"/>
        </a:spcBef>
        <a:spcAft>
          <a:spcPct val="0"/>
        </a:spcAft>
        <a:defRPr sz="4400">
          <a:solidFill>
            <a:schemeClr val="tx1"/>
          </a:solidFill>
          <a:latin typeface="Calibri Light" panose="020F0302020204030204" pitchFamily="34" charset="0"/>
          <a:ea typeface="微软雅黑" panose="020B0503020204020204" pitchFamily="2" charset="-122"/>
          <a:sym typeface="Calibri Light" panose="020F0302020204030204" pitchFamily="34" charset="0"/>
        </a:defRPr>
      </a:lvl7pPr>
      <a:lvl8pPr marL="1371600" algn="ctr" rtl="0" eaLnBrk="0" fontAlgn="base" hangingPunct="0">
        <a:spcBef>
          <a:spcPct val="0"/>
        </a:spcBef>
        <a:spcAft>
          <a:spcPct val="0"/>
        </a:spcAft>
        <a:defRPr sz="4400">
          <a:solidFill>
            <a:schemeClr val="tx1"/>
          </a:solidFill>
          <a:latin typeface="Calibri Light" panose="020F0302020204030204" pitchFamily="34" charset="0"/>
          <a:ea typeface="微软雅黑" panose="020B0503020204020204" pitchFamily="2" charset="-122"/>
          <a:sym typeface="Calibri Light" panose="020F0302020204030204" pitchFamily="34" charset="0"/>
        </a:defRPr>
      </a:lvl8pPr>
      <a:lvl9pPr marL="1828800" algn="ctr" rtl="0" eaLnBrk="0" fontAlgn="base" hangingPunct="0">
        <a:spcBef>
          <a:spcPct val="0"/>
        </a:spcBef>
        <a:spcAft>
          <a:spcPct val="0"/>
        </a:spcAft>
        <a:defRPr sz="4400">
          <a:solidFill>
            <a:schemeClr val="tx1"/>
          </a:solidFill>
          <a:latin typeface="Calibri Light" panose="020F0302020204030204" pitchFamily="34" charset="0"/>
          <a:ea typeface="微软雅黑" panose="020B0503020204020204" pitchFamily="2" charset="-122"/>
          <a:sym typeface="Calibri Light" panose="020F0302020204030204" pitchFamily="34" charset="0"/>
        </a:defRPr>
      </a:lvl9pPr>
    </p:titleStyle>
    <p:bodyStyle>
      <a:lvl1pPr marL="342900" indent="-342900" algn="l" defTabSz="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sym typeface="Calibri" panose="020F0502020204030204" pitchFamily="3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微软雅黑" panose="020B0503020204020204" pitchFamily="2" charset="-122"/>
          <a:cs typeface="+mn-cs"/>
          <a:sym typeface="Calibri" panose="020F0502020204030204" pitchFamily="3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微软雅黑" panose="020B0503020204020204" pitchFamily="2" charset="-122"/>
          <a:cs typeface="+mn-cs"/>
          <a:sym typeface="Calibri" panose="020F0502020204030204" pitchFamily="3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微软雅黑" panose="020B0503020204020204" pitchFamily="2" charset="-122"/>
          <a:cs typeface="+mn-cs"/>
          <a:sym typeface="Calibri" panose="020F0502020204030204" pitchFamily="3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微软雅黑" panose="020B0503020204020204" pitchFamily="2" charset="-122"/>
          <a:cs typeface="+mn-cs"/>
          <a:sym typeface="Calibri" panose="020F0502020204030204" pitchFamily="34" charset="0"/>
        </a:defRPr>
      </a:lvl5pPr>
      <a:lvl6pPr marL="2514600" lvl="5" indent="-228600" algn="l" defTabSz="0" eaLnBrk="0" fontAlgn="base" latinLnBrk="0" hangingPunct="0">
        <a:lnSpc>
          <a:spcPct val="100000"/>
        </a:lnSpc>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微软雅黑" panose="020B0503020204020204" pitchFamily="2" charset="-122"/>
          <a:cs typeface="+mn-cs"/>
          <a:sym typeface="Calibri" panose="020F0502020204030204" pitchFamily="34" charset="0"/>
        </a:defRPr>
      </a:lvl6pPr>
      <a:lvl7pPr marL="2971800" lvl="6" indent="-228600" algn="l" defTabSz="0" eaLnBrk="0" fontAlgn="base" latinLnBrk="0" hangingPunct="0">
        <a:lnSpc>
          <a:spcPct val="100000"/>
        </a:lnSpc>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微软雅黑" panose="020B0503020204020204" pitchFamily="2" charset="-122"/>
          <a:cs typeface="+mn-cs"/>
          <a:sym typeface="Calibri" panose="020F0502020204030204" pitchFamily="34" charset="0"/>
        </a:defRPr>
      </a:lvl7pPr>
      <a:lvl8pPr marL="3429000" lvl="7" indent="-228600" algn="l" defTabSz="0" eaLnBrk="0" fontAlgn="base" latinLnBrk="0" hangingPunct="0">
        <a:lnSpc>
          <a:spcPct val="100000"/>
        </a:lnSpc>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微软雅黑" panose="020B0503020204020204" pitchFamily="2" charset="-122"/>
          <a:cs typeface="+mn-cs"/>
          <a:sym typeface="Calibri" panose="020F0502020204030204" pitchFamily="34" charset="0"/>
        </a:defRPr>
      </a:lvl8pPr>
      <a:lvl9pPr marL="3886200" lvl="8" indent="-228600" algn="l" defTabSz="0" eaLnBrk="0" fontAlgn="base" latinLnBrk="0" hangingPunct="0">
        <a:lnSpc>
          <a:spcPct val="100000"/>
        </a:lnSpc>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微软雅黑" panose="020B0503020204020204" pitchFamily="2" charset="-122"/>
          <a:cs typeface="+mn-cs"/>
          <a:sym typeface="Calibri" panose="020F0502020204030204" pitchFamily="34" charset="0"/>
        </a:defRPr>
      </a:lvl9pPr>
    </p:bodyStyle>
    <p:otherStyle>
      <a:lvl1pPr lvl="0" algn="l" defTabSz="914400" fontAlgn="base">
        <a:lnSpc>
          <a:spcPct val="100000"/>
        </a:lnSpc>
        <a:spcBef>
          <a:spcPct val="0"/>
        </a:spcBef>
        <a:spcAft>
          <a:spcPct val="0"/>
        </a:spcAft>
        <a:buFont typeface="Arial" panose="020B0604020202020204" pitchFamily="34" charset="0"/>
        <a:defRPr sz="1800" kern="1200" baseline="0">
          <a:solidFill>
            <a:schemeClr val="tx1"/>
          </a:solidFill>
          <a:latin typeface="+mn-lt"/>
          <a:ea typeface="+mn-ea"/>
          <a:cs typeface="+mn-cs"/>
          <a:sym typeface="Times New Roman" panose="02020603050405020304" pitchFamily="18" charset="0"/>
        </a:defRPr>
      </a:lvl1pPr>
      <a:lvl2pPr marL="457200" lvl="1" indent="0" algn="l" defTabSz="914400" fontAlgn="base">
        <a:lnSpc>
          <a:spcPct val="100000"/>
        </a:lnSpc>
        <a:spcBef>
          <a:spcPct val="0"/>
        </a:spcBef>
        <a:spcAft>
          <a:spcPct val="0"/>
        </a:spcAft>
        <a:buFont typeface="Arial" panose="020B0604020202020204" pitchFamily="34" charset="0"/>
        <a:defRPr sz="1800" kern="1200" baseline="0">
          <a:solidFill>
            <a:schemeClr val="tx1"/>
          </a:solidFill>
          <a:latin typeface="Times New Roman" panose="02020603050405020304" pitchFamily="18" charset="0"/>
          <a:ea typeface="宋体" panose="02010600030101010101" pitchFamily="2" charset="-122"/>
          <a:cs typeface="+mn-cs"/>
          <a:sym typeface="Times New Roman" panose="02020603050405020304" pitchFamily="18" charset="0"/>
        </a:defRPr>
      </a:lvl2pPr>
      <a:lvl3pPr marL="914400" lvl="2" indent="0" algn="l" defTabSz="914400" fontAlgn="base">
        <a:lnSpc>
          <a:spcPct val="100000"/>
        </a:lnSpc>
        <a:spcBef>
          <a:spcPct val="0"/>
        </a:spcBef>
        <a:spcAft>
          <a:spcPct val="0"/>
        </a:spcAft>
        <a:buFont typeface="Arial" panose="020B0604020202020204" pitchFamily="34" charset="0"/>
        <a:defRPr sz="1800" kern="1200" baseline="0">
          <a:solidFill>
            <a:schemeClr val="tx1"/>
          </a:solidFill>
          <a:latin typeface="Times New Roman" panose="02020603050405020304" pitchFamily="18" charset="0"/>
          <a:ea typeface="宋体" panose="02010600030101010101" pitchFamily="2" charset="-122"/>
          <a:cs typeface="+mn-cs"/>
          <a:sym typeface="Times New Roman" panose="02020603050405020304" pitchFamily="18" charset="0"/>
        </a:defRPr>
      </a:lvl3pPr>
      <a:lvl4pPr marL="1371600" lvl="3" indent="0" algn="l" defTabSz="914400" fontAlgn="base">
        <a:lnSpc>
          <a:spcPct val="100000"/>
        </a:lnSpc>
        <a:spcBef>
          <a:spcPct val="0"/>
        </a:spcBef>
        <a:spcAft>
          <a:spcPct val="0"/>
        </a:spcAft>
        <a:buFont typeface="Arial" panose="020B0604020202020204" pitchFamily="34" charset="0"/>
        <a:defRPr sz="1800" kern="1200" baseline="0">
          <a:solidFill>
            <a:schemeClr val="tx1"/>
          </a:solidFill>
          <a:latin typeface="Times New Roman" panose="02020603050405020304" pitchFamily="18" charset="0"/>
          <a:ea typeface="宋体" panose="02010600030101010101" pitchFamily="2" charset="-122"/>
          <a:cs typeface="+mn-cs"/>
          <a:sym typeface="Times New Roman" panose="02020603050405020304" pitchFamily="18" charset="0"/>
        </a:defRPr>
      </a:lvl4pPr>
      <a:lvl5pPr marL="1828800" lvl="4" indent="0" algn="l" defTabSz="914400" fontAlgn="base">
        <a:lnSpc>
          <a:spcPct val="100000"/>
        </a:lnSpc>
        <a:spcBef>
          <a:spcPct val="0"/>
        </a:spcBef>
        <a:spcAft>
          <a:spcPct val="0"/>
        </a:spcAft>
        <a:buFont typeface="Arial" panose="020B0604020202020204" pitchFamily="34" charset="0"/>
        <a:defRPr sz="1800" kern="1200" baseline="0">
          <a:solidFill>
            <a:schemeClr val="tx1"/>
          </a:solidFill>
          <a:latin typeface="Times New Roman" panose="02020603050405020304" pitchFamily="18" charset="0"/>
          <a:ea typeface="宋体" panose="02010600030101010101" pitchFamily="2" charset="-122"/>
          <a:cs typeface="+mn-cs"/>
          <a:sym typeface="Times New Roman" panose="02020603050405020304" pitchFamily="18" charset="0"/>
        </a:defRPr>
      </a:lvl5pPr>
      <a:lvl6pPr marL="2286000" lvl="5" indent="0" algn="l" defTabSz="914400" fontAlgn="base">
        <a:lnSpc>
          <a:spcPct val="100000"/>
        </a:lnSpc>
        <a:spcBef>
          <a:spcPct val="0"/>
        </a:spcBef>
        <a:spcAft>
          <a:spcPct val="0"/>
        </a:spcAft>
        <a:buFont typeface="Arial" panose="020B0604020202020204" pitchFamily="34" charset="0"/>
        <a:defRPr sz="1800" kern="1200" baseline="0">
          <a:solidFill>
            <a:schemeClr val="tx1"/>
          </a:solidFill>
          <a:latin typeface="Times New Roman" panose="02020603050405020304" pitchFamily="18" charset="0"/>
          <a:ea typeface="宋体" panose="02010600030101010101" pitchFamily="2" charset="-122"/>
          <a:cs typeface="+mn-cs"/>
          <a:sym typeface="Times New Roman" panose="02020603050405020304" pitchFamily="18" charset="0"/>
        </a:defRPr>
      </a:lvl6pPr>
      <a:lvl7pPr marL="2743200" lvl="6" indent="0" algn="l" defTabSz="914400" fontAlgn="base">
        <a:lnSpc>
          <a:spcPct val="100000"/>
        </a:lnSpc>
        <a:spcBef>
          <a:spcPct val="0"/>
        </a:spcBef>
        <a:spcAft>
          <a:spcPct val="0"/>
        </a:spcAft>
        <a:buFont typeface="Arial" panose="020B0604020202020204" pitchFamily="34" charset="0"/>
        <a:defRPr sz="1800" kern="1200" baseline="0">
          <a:solidFill>
            <a:schemeClr val="tx1"/>
          </a:solidFill>
          <a:latin typeface="Times New Roman" panose="02020603050405020304" pitchFamily="18" charset="0"/>
          <a:ea typeface="宋体" panose="02010600030101010101" pitchFamily="2" charset="-122"/>
          <a:cs typeface="+mn-cs"/>
          <a:sym typeface="Times New Roman" panose="02020603050405020304" pitchFamily="18" charset="0"/>
        </a:defRPr>
      </a:lvl7pPr>
      <a:lvl8pPr marL="3200400" lvl="7" indent="0" algn="l" defTabSz="914400" fontAlgn="base">
        <a:lnSpc>
          <a:spcPct val="100000"/>
        </a:lnSpc>
        <a:spcBef>
          <a:spcPct val="0"/>
        </a:spcBef>
        <a:spcAft>
          <a:spcPct val="0"/>
        </a:spcAft>
        <a:buFont typeface="Arial" panose="020B0604020202020204" pitchFamily="34" charset="0"/>
        <a:defRPr sz="1800" kern="1200" baseline="0">
          <a:solidFill>
            <a:schemeClr val="tx1"/>
          </a:solidFill>
          <a:latin typeface="Times New Roman" panose="02020603050405020304" pitchFamily="18" charset="0"/>
          <a:ea typeface="宋体" panose="02010600030101010101" pitchFamily="2" charset="-122"/>
          <a:cs typeface="+mn-cs"/>
          <a:sym typeface="Times New Roman" panose="02020603050405020304" pitchFamily="18" charset="0"/>
        </a:defRPr>
      </a:lvl8pPr>
      <a:lvl9pPr marL="3657600" lvl="8" indent="0" algn="l" defTabSz="914400" fontAlgn="base">
        <a:lnSpc>
          <a:spcPct val="100000"/>
        </a:lnSpc>
        <a:spcBef>
          <a:spcPct val="0"/>
        </a:spcBef>
        <a:spcAft>
          <a:spcPct val="0"/>
        </a:spcAft>
        <a:buFont typeface="Arial" panose="020B0604020202020204" pitchFamily="34" charset="0"/>
        <a:defRPr sz="1800" kern="1200" baseline="0">
          <a:solidFill>
            <a:schemeClr val="tx1"/>
          </a:solidFill>
          <a:latin typeface="Times New Roman" panose="02020603050405020304" pitchFamily="18" charset="0"/>
          <a:ea typeface="宋体" panose="02010600030101010101" pitchFamily="2" charset="-122"/>
          <a:cs typeface="+mn-cs"/>
          <a:sym typeface="Times New Roman" panose="02020603050405020304" pitchFamily="18" charset="0"/>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文本框"/>
          <p:cNvSpPr>
            <a:spLocks noGrp="1"/>
          </p:cNvSpPr>
          <p:nvPr>
            <p:ph type="title"/>
          </p:nvPr>
        </p:nvSpPr>
        <p:spPr bwMode="auto">
          <a:xfrm>
            <a:off x="457200" y="206375"/>
            <a:ext cx="8229600" cy="857250"/>
          </a:xfrm>
          <a:prstGeom prst="rect">
            <a:avLst/>
          </a:prstGeom>
          <a:noFill/>
          <a:ln w="9525">
            <a:noFill/>
            <a:miter lim="800000"/>
          </a:ln>
        </p:spPr>
        <p:txBody>
          <a:bodyPr vert="horz" wrap="square" lIns="91440" tIns="45720" rIns="91440" bIns="45720" numCol="1" anchor="ctr" anchorCtr="0" compatLnSpc="1"/>
          <a:lstStyle/>
          <a:p>
            <a:pPr lvl="0"/>
            <a:r>
              <a:rPr lang="zh-CN" altLang="en-US" smtClean="0">
                <a:sym typeface="Calibri Light" panose="020F0302020204030204" pitchFamily="34" charset="0"/>
              </a:rPr>
              <a:t>单击此处编辑母版标题样式</a:t>
            </a:r>
            <a:endParaRPr lang="zh-CN" altLang="en-US" smtClean="0">
              <a:sym typeface="Calibri Light" panose="020F0302020204030204" pitchFamily="34" charset="0"/>
            </a:endParaRPr>
          </a:p>
        </p:txBody>
      </p:sp>
      <p:sp>
        <p:nvSpPr>
          <p:cNvPr id="25603" name="文本框"/>
          <p:cNvSpPr>
            <a:spLocks noGrp="1"/>
          </p:cNvSpPr>
          <p:nvPr>
            <p:ph type="body"/>
          </p:nvPr>
        </p:nvSpPr>
        <p:spPr bwMode="auto">
          <a:xfrm>
            <a:off x="457200" y="1200150"/>
            <a:ext cx="8229600" cy="3394075"/>
          </a:xfrm>
          <a:prstGeom prst="rect">
            <a:avLst/>
          </a:prstGeom>
          <a:noFill/>
          <a:ln w="9525">
            <a:noFill/>
            <a:miter lim="800000"/>
          </a:ln>
        </p:spPr>
        <p:txBody>
          <a:bodyPr vert="horz" wrap="square" lIns="91440" tIns="45720" rIns="91440" bIns="45720" numCol="1" anchor="t" anchorCtr="0" compatLnSpc="1"/>
          <a:lstStyle/>
          <a:p>
            <a:pPr lvl="0"/>
            <a:r>
              <a:rPr lang="zh-CN" altLang="en-US" smtClean="0">
                <a:sym typeface="Calibri" panose="020F0502020204030204" pitchFamily="34" charset="0"/>
              </a:rPr>
              <a:t>单击此处编辑母版文本样式</a:t>
            </a:r>
            <a:endParaRPr lang="zh-CN" altLang="en-US" smtClean="0">
              <a:sym typeface="Calibri" panose="020F0502020204030204" pitchFamily="34" charset="0"/>
            </a:endParaRPr>
          </a:p>
          <a:p>
            <a:pPr lvl="1"/>
            <a:r>
              <a:rPr lang="zh-CN" altLang="en-US" smtClean="0">
                <a:sym typeface="Calibri" panose="020F0502020204030204" pitchFamily="34" charset="0"/>
              </a:rPr>
              <a:t>第二级</a:t>
            </a:r>
            <a:endParaRPr lang="zh-CN" altLang="en-US" smtClean="0">
              <a:sym typeface="Calibri" panose="020F0502020204030204" pitchFamily="34" charset="0"/>
            </a:endParaRPr>
          </a:p>
          <a:p>
            <a:pPr lvl="2"/>
            <a:r>
              <a:rPr lang="zh-CN" altLang="en-US" smtClean="0">
                <a:sym typeface="Calibri" panose="020F0502020204030204" pitchFamily="34" charset="0"/>
              </a:rPr>
              <a:t>第三级</a:t>
            </a:r>
            <a:endParaRPr lang="zh-CN" altLang="en-US" smtClean="0">
              <a:sym typeface="Calibri" panose="020F0502020204030204" pitchFamily="34" charset="0"/>
            </a:endParaRPr>
          </a:p>
          <a:p>
            <a:pPr lvl="3"/>
            <a:r>
              <a:rPr lang="zh-CN" altLang="en-US" smtClean="0">
                <a:sym typeface="Calibri" panose="020F0502020204030204" pitchFamily="34" charset="0"/>
              </a:rPr>
              <a:t>第四级</a:t>
            </a:r>
            <a:endParaRPr lang="zh-CN" altLang="en-US" smtClean="0">
              <a:sym typeface="Calibri" panose="020F0502020204030204" pitchFamily="34" charset="0"/>
            </a:endParaRPr>
          </a:p>
          <a:p>
            <a:pPr lvl="4"/>
            <a:r>
              <a:rPr lang="zh-CN" altLang="en-US" smtClean="0">
                <a:sym typeface="Calibri" panose="020F0502020204030204" pitchFamily="34" charset="0"/>
              </a:rPr>
              <a:t>第五级</a:t>
            </a:r>
            <a:endParaRPr lang="zh-CN" altLang="en-US" smtClean="0">
              <a:sym typeface="Calibri" panose="020F0502020204030204" pitchFamily="34" charset="0"/>
            </a:endParaRPr>
          </a:p>
        </p:txBody>
      </p:sp>
      <p:sp>
        <p:nvSpPr>
          <p:cNvPr id="2052" name="文本框"/>
          <p:cNvSpPr>
            <a:spLocks noGrp="1"/>
          </p:cNvSpPr>
          <p:nvPr>
            <p:ph type="dt" idx="2"/>
          </p:nvPr>
        </p:nvSpPr>
        <p:spPr>
          <a:xfrm>
            <a:off x="457200" y="4767263"/>
            <a:ext cx="2133600" cy="274637"/>
          </a:xfrm>
          <a:prstGeom prst="rect">
            <a:avLst/>
          </a:prstGeom>
          <a:noFill/>
          <a:ln w="9525">
            <a:noFill/>
          </a:ln>
        </p:spPr>
        <p:txBody>
          <a:bodyPr vert="horz" wrap="square" anchor="ctr"/>
          <a:lstStyle>
            <a:lvl1pPr fontAlgn="base">
              <a:buFont typeface="Arial" panose="020B0604020202020204" pitchFamily="34" charset="0"/>
              <a:buNone/>
              <a:defRPr sz="1200" noProof="1">
                <a:solidFill>
                  <a:srgbClr val="898989"/>
                </a:solidFill>
                <a:latin typeface="Calibri" panose="020F0502020204030204" pitchFamily="34" charset="0"/>
                <a:ea typeface="微软雅黑" panose="020B0503020204020204" pitchFamily="2" charset="-122"/>
                <a:sym typeface="Calibri" panose="020F0502020204030204" pitchFamily="34" charset="0"/>
              </a:defRPr>
            </a:lvl1pPr>
          </a:lstStyle>
          <a:p>
            <a:pPr>
              <a:defRPr/>
            </a:pPr>
            <a:fld id="{F4A6D763-BA73-4C6D-B8ED-669B8051A730}" type="datetime1">
              <a:rPr lang="zh-CN" altLang="en-US"/>
            </a:fld>
            <a:endParaRPr lang="zh-CN" altLang="en-US"/>
          </a:p>
        </p:txBody>
      </p:sp>
      <p:sp>
        <p:nvSpPr>
          <p:cNvPr id="2053" name="文本框"/>
          <p:cNvSpPr>
            <a:spLocks noGrp="1"/>
          </p:cNvSpPr>
          <p:nvPr>
            <p:ph type="ftr" idx="3"/>
          </p:nvPr>
        </p:nvSpPr>
        <p:spPr>
          <a:xfrm>
            <a:off x="3124200" y="4767263"/>
            <a:ext cx="2895600" cy="274637"/>
          </a:xfrm>
          <a:prstGeom prst="rect">
            <a:avLst/>
          </a:prstGeom>
          <a:noFill/>
          <a:ln w="9525">
            <a:noFill/>
          </a:ln>
        </p:spPr>
        <p:txBody>
          <a:bodyPr vert="horz" wrap="square" anchor="ctr"/>
          <a:lstStyle>
            <a:lvl1pPr algn="ctr" fontAlgn="base">
              <a:buFont typeface="Arial" panose="020B0604020202020204" pitchFamily="34" charset="0"/>
              <a:buNone/>
              <a:defRPr sz="1200" noProof="1">
                <a:solidFill>
                  <a:srgbClr val="898989"/>
                </a:solidFill>
                <a:latin typeface="Calibri" panose="020F0502020204030204" pitchFamily="34" charset="0"/>
                <a:ea typeface="微软雅黑" panose="020B0503020204020204" pitchFamily="2" charset="-122"/>
                <a:sym typeface="Calibri" panose="020F0502020204030204" pitchFamily="34" charset="0"/>
              </a:defRPr>
            </a:lvl1pPr>
          </a:lstStyle>
          <a:p>
            <a:pPr>
              <a:defRPr/>
            </a:pPr>
          </a:p>
        </p:txBody>
      </p:sp>
      <p:sp>
        <p:nvSpPr>
          <p:cNvPr id="2054" name="文本框"/>
          <p:cNvSpPr>
            <a:spLocks noGrp="1"/>
          </p:cNvSpPr>
          <p:nvPr>
            <p:ph type="sldNum" idx="4"/>
          </p:nvPr>
        </p:nvSpPr>
        <p:spPr>
          <a:xfrm>
            <a:off x="6553200" y="4767263"/>
            <a:ext cx="2133600" cy="274637"/>
          </a:xfrm>
          <a:prstGeom prst="rect">
            <a:avLst/>
          </a:prstGeom>
          <a:noFill/>
          <a:ln w="9525">
            <a:noFill/>
          </a:ln>
        </p:spPr>
        <p:txBody>
          <a:bodyPr vert="horz" wrap="square" anchor="ctr"/>
          <a:lstStyle>
            <a:lvl1pPr algn="r" fontAlgn="base">
              <a:buFont typeface="Arial" panose="020B0604020202020204" pitchFamily="34" charset="0"/>
              <a:buNone/>
              <a:defRPr sz="1200" noProof="1">
                <a:solidFill>
                  <a:srgbClr val="898989"/>
                </a:solidFill>
                <a:latin typeface="Calibri" panose="020F0502020204030204" pitchFamily="34" charset="0"/>
                <a:ea typeface="微软雅黑" panose="020B0503020204020204" pitchFamily="2" charset="-122"/>
                <a:sym typeface="Calibri" panose="020F0502020204030204" pitchFamily="34" charset="0"/>
              </a:defRPr>
            </a:lvl1pPr>
          </a:lstStyle>
          <a:p>
            <a:pPr>
              <a:defRPr/>
            </a:pPr>
            <a:fld id="{17387FC5-91A7-4F7E-894A-80A6F991DCB4}" type="slidenum">
              <a:rPr lang="zh-CN" altLang="en-US"/>
            </a:fld>
            <a:endParaRPr lang="zh-CN" altLang="en-US"/>
          </a:p>
        </p:txBody>
      </p:sp>
      <p:sp>
        <p:nvSpPr>
          <p:cNvPr id="2055" name="矩形 2054"/>
          <p:cNvSpPr/>
          <p:nvPr/>
        </p:nvSpPr>
        <p:spPr>
          <a:xfrm>
            <a:off x="0" y="0"/>
            <a:ext cx="9144000" cy="5143500"/>
          </a:xfrm>
          <a:prstGeom prst="rect">
            <a:avLst/>
          </a:prstGeom>
          <a:solidFill>
            <a:srgbClr val="F2F2F2"/>
          </a:solidFill>
          <a:ln w="9525">
            <a:noFill/>
          </a:ln>
        </p:spPr>
        <p:txBody>
          <a:bodyPr/>
          <a:lstStyle/>
          <a:p>
            <a:pPr>
              <a:buFont typeface="Arial" panose="020B0604020202020204" pitchFamily="34" charset="0"/>
              <a:buNone/>
              <a:defRPr/>
            </a:pPr>
            <a:endParaRPr lang="zh-CN" altLang="zh-CN">
              <a:solidFill>
                <a:srgbClr val="000000"/>
              </a:solidFill>
              <a:latin typeface="Times New Roman" panose="02020603050405020304" pitchFamily="18" charset="0"/>
              <a:ea typeface="宋体" panose="02010600030101010101" pitchFamily="2" charset="-122"/>
              <a:sym typeface="Times New Rom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sym typeface="Calibri Light" panose="020F0302020204030204" pitchFamily="34" charset="0"/>
        </a:defRPr>
      </a:lvl1pPr>
      <a:lvl2pPr algn="ctr" rtl="0" eaLnBrk="0" fontAlgn="base" hangingPunct="0">
        <a:spcBef>
          <a:spcPct val="0"/>
        </a:spcBef>
        <a:spcAft>
          <a:spcPct val="0"/>
        </a:spcAft>
        <a:defRPr sz="4400">
          <a:solidFill>
            <a:schemeClr val="tx1"/>
          </a:solidFill>
          <a:latin typeface="Calibri Light" panose="020F0302020204030204" pitchFamily="34" charset="0"/>
          <a:ea typeface="微软雅黑" panose="020B0503020204020204" pitchFamily="2" charset="-122"/>
          <a:sym typeface="Calibri Light" panose="020F0302020204030204" pitchFamily="34" charset="0"/>
        </a:defRPr>
      </a:lvl2pPr>
      <a:lvl3pPr algn="ctr" rtl="0" eaLnBrk="0" fontAlgn="base" hangingPunct="0">
        <a:spcBef>
          <a:spcPct val="0"/>
        </a:spcBef>
        <a:spcAft>
          <a:spcPct val="0"/>
        </a:spcAft>
        <a:defRPr sz="4400">
          <a:solidFill>
            <a:schemeClr val="tx1"/>
          </a:solidFill>
          <a:latin typeface="Calibri Light" panose="020F0302020204030204" pitchFamily="34" charset="0"/>
          <a:ea typeface="微软雅黑" panose="020B0503020204020204" pitchFamily="2" charset="-122"/>
          <a:sym typeface="Calibri Light" panose="020F0302020204030204" pitchFamily="34" charset="0"/>
        </a:defRPr>
      </a:lvl3pPr>
      <a:lvl4pPr algn="ctr" rtl="0" eaLnBrk="0" fontAlgn="base" hangingPunct="0">
        <a:spcBef>
          <a:spcPct val="0"/>
        </a:spcBef>
        <a:spcAft>
          <a:spcPct val="0"/>
        </a:spcAft>
        <a:defRPr sz="4400">
          <a:solidFill>
            <a:schemeClr val="tx1"/>
          </a:solidFill>
          <a:latin typeface="Calibri Light" panose="020F0302020204030204" pitchFamily="34" charset="0"/>
          <a:ea typeface="微软雅黑" panose="020B0503020204020204" pitchFamily="2" charset="-122"/>
          <a:sym typeface="Calibri Light" panose="020F0302020204030204" pitchFamily="34" charset="0"/>
        </a:defRPr>
      </a:lvl4pPr>
      <a:lvl5pPr algn="ctr" rtl="0" eaLnBrk="0" fontAlgn="base" hangingPunct="0">
        <a:spcBef>
          <a:spcPct val="0"/>
        </a:spcBef>
        <a:spcAft>
          <a:spcPct val="0"/>
        </a:spcAft>
        <a:defRPr sz="4400">
          <a:solidFill>
            <a:schemeClr val="tx1"/>
          </a:solidFill>
          <a:latin typeface="Calibri Light" panose="020F0302020204030204" pitchFamily="34" charset="0"/>
          <a:ea typeface="微软雅黑" panose="020B0503020204020204" pitchFamily="2" charset="-122"/>
          <a:sym typeface="Calibri Light" panose="020F0302020204030204" pitchFamily="34" charset="0"/>
        </a:defRPr>
      </a:lvl5pPr>
      <a:lvl6pPr marL="457200" algn="ctr" rtl="0" eaLnBrk="0" fontAlgn="base" hangingPunct="0">
        <a:spcBef>
          <a:spcPct val="0"/>
        </a:spcBef>
        <a:spcAft>
          <a:spcPct val="0"/>
        </a:spcAft>
        <a:defRPr sz="4400">
          <a:solidFill>
            <a:schemeClr val="tx1"/>
          </a:solidFill>
          <a:latin typeface="Calibri Light" panose="020F0302020204030204" pitchFamily="34" charset="0"/>
          <a:ea typeface="微软雅黑" panose="020B0503020204020204" pitchFamily="2" charset="-122"/>
          <a:sym typeface="Calibri Light" panose="020F0302020204030204" pitchFamily="34" charset="0"/>
        </a:defRPr>
      </a:lvl6pPr>
      <a:lvl7pPr marL="914400" algn="ctr" rtl="0" eaLnBrk="0" fontAlgn="base" hangingPunct="0">
        <a:spcBef>
          <a:spcPct val="0"/>
        </a:spcBef>
        <a:spcAft>
          <a:spcPct val="0"/>
        </a:spcAft>
        <a:defRPr sz="4400">
          <a:solidFill>
            <a:schemeClr val="tx1"/>
          </a:solidFill>
          <a:latin typeface="Calibri Light" panose="020F0302020204030204" pitchFamily="34" charset="0"/>
          <a:ea typeface="微软雅黑" panose="020B0503020204020204" pitchFamily="2" charset="-122"/>
          <a:sym typeface="Calibri Light" panose="020F0302020204030204" pitchFamily="34" charset="0"/>
        </a:defRPr>
      </a:lvl7pPr>
      <a:lvl8pPr marL="1371600" algn="ctr" rtl="0" eaLnBrk="0" fontAlgn="base" hangingPunct="0">
        <a:spcBef>
          <a:spcPct val="0"/>
        </a:spcBef>
        <a:spcAft>
          <a:spcPct val="0"/>
        </a:spcAft>
        <a:defRPr sz="4400">
          <a:solidFill>
            <a:schemeClr val="tx1"/>
          </a:solidFill>
          <a:latin typeface="Calibri Light" panose="020F0302020204030204" pitchFamily="34" charset="0"/>
          <a:ea typeface="微软雅黑" panose="020B0503020204020204" pitchFamily="2" charset="-122"/>
          <a:sym typeface="Calibri Light" panose="020F0302020204030204" pitchFamily="34" charset="0"/>
        </a:defRPr>
      </a:lvl8pPr>
      <a:lvl9pPr marL="1828800" algn="ctr" rtl="0" eaLnBrk="0" fontAlgn="base" hangingPunct="0">
        <a:spcBef>
          <a:spcPct val="0"/>
        </a:spcBef>
        <a:spcAft>
          <a:spcPct val="0"/>
        </a:spcAft>
        <a:defRPr sz="4400">
          <a:solidFill>
            <a:schemeClr val="tx1"/>
          </a:solidFill>
          <a:latin typeface="Calibri Light" panose="020F0302020204030204" pitchFamily="34" charset="0"/>
          <a:ea typeface="微软雅黑" panose="020B0503020204020204" pitchFamily="2" charset="-122"/>
          <a:sym typeface="Calibri Light" panose="020F0302020204030204" pitchFamily="34" charset="0"/>
        </a:defRPr>
      </a:lvl9pPr>
    </p:titleStyle>
    <p:bodyStyle>
      <a:lvl1pPr marL="342900" indent="-342900" algn="l" defTabSz="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sym typeface="Calibri" panose="020F0502020204030204" pitchFamily="34" charset="0"/>
        </a:defRPr>
      </a:lvl1pPr>
      <a:lvl2pPr marL="742950" lvl="1" indent="-285750" algn="l" defTabSz="0" rtl="0" eaLnBrk="0" fontAlgn="base" hangingPunct="0">
        <a:spcBef>
          <a:spcPct val="20000"/>
        </a:spcBef>
        <a:spcAft>
          <a:spcPct val="0"/>
        </a:spcAft>
        <a:buFont typeface="Arial" panose="020B0604020202020204" pitchFamily="34" charset="0"/>
        <a:buChar char="–"/>
        <a:defRPr sz="2800" kern="1200">
          <a:solidFill>
            <a:schemeClr val="tx1"/>
          </a:solidFill>
          <a:latin typeface="Calibri" panose="020F0502020204030204" pitchFamily="34" charset="0"/>
          <a:ea typeface="微软雅黑" panose="020B0503020204020204" pitchFamily="2" charset="-122"/>
          <a:cs typeface="+mn-cs"/>
          <a:sym typeface="Calibri" panose="020F0502020204030204" pitchFamily="34" charset="0"/>
        </a:defRPr>
      </a:lvl2pPr>
      <a:lvl3pPr marL="1143000" lvl="2" indent="-228600" algn="l" defTabSz="0" rtl="0" eaLnBrk="0" fontAlgn="base" hangingPunct="0">
        <a:spcBef>
          <a:spcPct val="20000"/>
        </a:spcBef>
        <a:spcAft>
          <a:spcPct val="0"/>
        </a:spcAft>
        <a:buFont typeface="Arial" panose="020B0604020202020204" pitchFamily="34" charset="0"/>
        <a:buChar char="•"/>
        <a:defRPr sz="2400" kern="1200">
          <a:solidFill>
            <a:schemeClr val="tx1"/>
          </a:solidFill>
          <a:latin typeface="Calibri" panose="020F0502020204030204" pitchFamily="34" charset="0"/>
          <a:ea typeface="微软雅黑" panose="020B0503020204020204" pitchFamily="2" charset="-122"/>
          <a:cs typeface="+mn-cs"/>
          <a:sym typeface="Calibri" panose="020F0502020204030204" pitchFamily="34" charset="0"/>
        </a:defRPr>
      </a:lvl3pPr>
      <a:lvl4pPr marL="1600200" lvl="3" indent="-228600" algn="l" defTabSz="0"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微软雅黑" panose="020B0503020204020204" pitchFamily="2" charset="-122"/>
          <a:cs typeface="+mn-cs"/>
          <a:sym typeface="Calibri" panose="020F0502020204030204" pitchFamily="34" charset="0"/>
        </a:defRPr>
      </a:lvl4pPr>
      <a:lvl5pPr marL="2057400" lvl="4" indent="-228600" algn="l" defTabSz="0" rtl="0" eaLnBrk="0" fontAlgn="base" hangingPunct="0">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微软雅黑" panose="020B0503020204020204" pitchFamily="2" charset="-122"/>
          <a:cs typeface="+mn-cs"/>
          <a:sym typeface="Calibri" panose="020F0502020204030204" pitchFamily="34" charset="0"/>
        </a:defRPr>
      </a:lvl5pPr>
      <a:lvl6pPr marL="2514600" lvl="5" indent="-228600" algn="l" defTabSz="0" eaLnBrk="0" fontAlgn="base" latinLnBrk="0" hangingPunct="0">
        <a:lnSpc>
          <a:spcPct val="100000"/>
        </a:lnSpc>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微软雅黑" panose="020B0503020204020204" pitchFamily="2" charset="-122"/>
          <a:cs typeface="+mn-cs"/>
          <a:sym typeface="Calibri" panose="020F0502020204030204" pitchFamily="34" charset="0"/>
        </a:defRPr>
      </a:lvl6pPr>
      <a:lvl7pPr marL="2971800" lvl="6" indent="-228600" algn="l" defTabSz="0" eaLnBrk="0" fontAlgn="base" latinLnBrk="0" hangingPunct="0">
        <a:lnSpc>
          <a:spcPct val="100000"/>
        </a:lnSpc>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微软雅黑" panose="020B0503020204020204" pitchFamily="2" charset="-122"/>
          <a:cs typeface="+mn-cs"/>
          <a:sym typeface="Calibri" panose="020F0502020204030204" pitchFamily="34" charset="0"/>
        </a:defRPr>
      </a:lvl7pPr>
      <a:lvl8pPr marL="3429000" lvl="7" indent="-228600" algn="l" defTabSz="0" eaLnBrk="0" fontAlgn="base" latinLnBrk="0" hangingPunct="0">
        <a:lnSpc>
          <a:spcPct val="100000"/>
        </a:lnSpc>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微软雅黑" panose="020B0503020204020204" pitchFamily="2" charset="-122"/>
          <a:cs typeface="+mn-cs"/>
          <a:sym typeface="Calibri" panose="020F0502020204030204" pitchFamily="34" charset="0"/>
        </a:defRPr>
      </a:lvl8pPr>
      <a:lvl9pPr marL="3886200" lvl="8" indent="-228600" algn="l" defTabSz="0" eaLnBrk="0" fontAlgn="base" latinLnBrk="0" hangingPunct="0">
        <a:lnSpc>
          <a:spcPct val="100000"/>
        </a:lnSpc>
        <a:spcBef>
          <a:spcPct val="20000"/>
        </a:spcBef>
        <a:spcAft>
          <a:spcPct val="0"/>
        </a:spcAft>
        <a:buFont typeface="Arial" panose="020B0604020202020204" pitchFamily="34" charset="0"/>
        <a:buChar char="»"/>
        <a:defRPr sz="2000" kern="1200">
          <a:solidFill>
            <a:schemeClr val="tx1"/>
          </a:solidFill>
          <a:latin typeface="Calibri" panose="020F0502020204030204" pitchFamily="34" charset="0"/>
          <a:ea typeface="微软雅黑" panose="020B0503020204020204" pitchFamily="2" charset="-122"/>
          <a:cs typeface="+mn-cs"/>
          <a:sym typeface="Calibri" panose="020F0502020204030204" pitchFamily="34" charset="0"/>
        </a:defRPr>
      </a:lvl9pPr>
    </p:bodyStyle>
    <p:otherStyle>
      <a:lvl1pPr lvl="0" algn="l" defTabSz="914400" fontAlgn="base">
        <a:lnSpc>
          <a:spcPct val="100000"/>
        </a:lnSpc>
        <a:spcBef>
          <a:spcPct val="0"/>
        </a:spcBef>
        <a:spcAft>
          <a:spcPct val="0"/>
        </a:spcAft>
        <a:buFont typeface="Arial" panose="020B0604020202020204" pitchFamily="34" charset="0"/>
        <a:defRPr sz="1800" kern="1200" baseline="0">
          <a:solidFill>
            <a:schemeClr val="tx1"/>
          </a:solidFill>
          <a:latin typeface="+mn-lt"/>
          <a:ea typeface="+mn-ea"/>
          <a:cs typeface="+mn-cs"/>
          <a:sym typeface="Times New Roman" panose="02020603050405020304" pitchFamily="18" charset="0"/>
        </a:defRPr>
      </a:lvl1pPr>
      <a:lvl2pPr marL="457200" lvl="1" indent="0" algn="l" defTabSz="914400" fontAlgn="base">
        <a:lnSpc>
          <a:spcPct val="100000"/>
        </a:lnSpc>
        <a:spcBef>
          <a:spcPct val="0"/>
        </a:spcBef>
        <a:spcAft>
          <a:spcPct val="0"/>
        </a:spcAft>
        <a:buFont typeface="Arial" panose="020B0604020202020204" pitchFamily="34" charset="0"/>
        <a:defRPr sz="1800" kern="1200" baseline="0">
          <a:solidFill>
            <a:schemeClr val="tx1"/>
          </a:solidFill>
          <a:latin typeface="Times New Roman" panose="02020603050405020304" pitchFamily="18" charset="0"/>
          <a:ea typeface="宋体" panose="02010600030101010101" pitchFamily="2" charset="-122"/>
          <a:cs typeface="+mn-cs"/>
          <a:sym typeface="Times New Roman" panose="02020603050405020304" pitchFamily="18" charset="0"/>
        </a:defRPr>
      </a:lvl2pPr>
      <a:lvl3pPr marL="914400" lvl="2" indent="0" algn="l" defTabSz="914400" fontAlgn="base">
        <a:lnSpc>
          <a:spcPct val="100000"/>
        </a:lnSpc>
        <a:spcBef>
          <a:spcPct val="0"/>
        </a:spcBef>
        <a:spcAft>
          <a:spcPct val="0"/>
        </a:spcAft>
        <a:buFont typeface="Arial" panose="020B0604020202020204" pitchFamily="34" charset="0"/>
        <a:defRPr sz="1800" kern="1200" baseline="0">
          <a:solidFill>
            <a:schemeClr val="tx1"/>
          </a:solidFill>
          <a:latin typeface="Times New Roman" panose="02020603050405020304" pitchFamily="18" charset="0"/>
          <a:ea typeface="宋体" panose="02010600030101010101" pitchFamily="2" charset="-122"/>
          <a:cs typeface="+mn-cs"/>
          <a:sym typeface="Times New Roman" panose="02020603050405020304" pitchFamily="18" charset="0"/>
        </a:defRPr>
      </a:lvl3pPr>
      <a:lvl4pPr marL="1371600" lvl="3" indent="0" algn="l" defTabSz="914400" fontAlgn="base">
        <a:lnSpc>
          <a:spcPct val="100000"/>
        </a:lnSpc>
        <a:spcBef>
          <a:spcPct val="0"/>
        </a:spcBef>
        <a:spcAft>
          <a:spcPct val="0"/>
        </a:spcAft>
        <a:buFont typeface="Arial" panose="020B0604020202020204" pitchFamily="34" charset="0"/>
        <a:defRPr sz="1800" kern="1200" baseline="0">
          <a:solidFill>
            <a:schemeClr val="tx1"/>
          </a:solidFill>
          <a:latin typeface="Times New Roman" panose="02020603050405020304" pitchFamily="18" charset="0"/>
          <a:ea typeface="宋体" panose="02010600030101010101" pitchFamily="2" charset="-122"/>
          <a:cs typeface="+mn-cs"/>
          <a:sym typeface="Times New Roman" panose="02020603050405020304" pitchFamily="18" charset="0"/>
        </a:defRPr>
      </a:lvl4pPr>
      <a:lvl5pPr marL="1828800" lvl="4" indent="0" algn="l" defTabSz="914400" fontAlgn="base">
        <a:lnSpc>
          <a:spcPct val="100000"/>
        </a:lnSpc>
        <a:spcBef>
          <a:spcPct val="0"/>
        </a:spcBef>
        <a:spcAft>
          <a:spcPct val="0"/>
        </a:spcAft>
        <a:buFont typeface="Arial" panose="020B0604020202020204" pitchFamily="34" charset="0"/>
        <a:defRPr sz="1800" kern="1200" baseline="0">
          <a:solidFill>
            <a:schemeClr val="tx1"/>
          </a:solidFill>
          <a:latin typeface="Times New Roman" panose="02020603050405020304" pitchFamily="18" charset="0"/>
          <a:ea typeface="宋体" panose="02010600030101010101" pitchFamily="2" charset="-122"/>
          <a:cs typeface="+mn-cs"/>
          <a:sym typeface="Times New Roman" panose="02020603050405020304" pitchFamily="18" charset="0"/>
        </a:defRPr>
      </a:lvl5pPr>
      <a:lvl6pPr marL="2286000" lvl="5" indent="0" algn="l" defTabSz="914400" fontAlgn="base">
        <a:lnSpc>
          <a:spcPct val="100000"/>
        </a:lnSpc>
        <a:spcBef>
          <a:spcPct val="0"/>
        </a:spcBef>
        <a:spcAft>
          <a:spcPct val="0"/>
        </a:spcAft>
        <a:buFont typeface="Arial" panose="020B0604020202020204" pitchFamily="34" charset="0"/>
        <a:defRPr sz="1800" kern="1200" baseline="0">
          <a:solidFill>
            <a:schemeClr val="tx1"/>
          </a:solidFill>
          <a:latin typeface="Times New Roman" panose="02020603050405020304" pitchFamily="18" charset="0"/>
          <a:ea typeface="宋体" panose="02010600030101010101" pitchFamily="2" charset="-122"/>
          <a:cs typeface="+mn-cs"/>
          <a:sym typeface="Times New Roman" panose="02020603050405020304" pitchFamily="18" charset="0"/>
        </a:defRPr>
      </a:lvl6pPr>
      <a:lvl7pPr marL="2743200" lvl="6" indent="0" algn="l" defTabSz="914400" fontAlgn="base">
        <a:lnSpc>
          <a:spcPct val="100000"/>
        </a:lnSpc>
        <a:spcBef>
          <a:spcPct val="0"/>
        </a:spcBef>
        <a:spcAft>
          <a:spcPct val="0"/>
        </a:spcAft>
        <a:buFont typeface="Arial" panose="020B0604020202020204" pitchFamily="34" charset="0"/>
        <a:defRPr sz="1800" kern="1200" baseline="0">
          <a:solidFill>
            <a:schemeClr val="tx1"/>
          </a:solidFill>
          <a:latin typeface="Times New Roman" panose="02020603050405020304" pitchFamily="18" charset="0"/>
          <a:ea typeface="宋体" panose="02010600030101010101" pitchFamily="2" charset="-122"/>
          <a:cs typeface="+mn-cs"/>
          <a:sym typeface="Times New Roman" panose="02020603050405020304" pitchFamily="18" charset="0"/>
        </a:defRPr>
      </a:lvl7pPr>
      <a:lvl8pPr marL="3200400" lvl="7" indent="0" algn="l" defTabSz="914400" fontAlgn="base">
        <a:lnSpc>
          <a:spcPct val="100000"/>
        </a:lnSpc>
        <a:spcBef>
          <a:spcPct val="0"/>
        </a:spcBef>
        <a:spcAft>
          <a:spcPct val="0"/>
        </a:spcAft>
        <a:buFont typeface="Arial" panose="020B0604020202020204" pitchFamily="34" charset="0"/>
        <a:defRPr sz="1800" kern="1200" baseline="0">
          <a:solidFill>
            <a:schemeClr val="tx1"/>
          </a:solidFill>
          <a:latin typeface="Times New Roman" panose="02020603050405020304" pitchFamily="18" charset="0"/>
          <a:ea typeface="宋体" panose="02010600030101010101" pitchFamily="2" charset="-122"/>
          <a:cs typeface="+mn-cs"/>
          <a:sym typeface="Times New Roman" panose="02020603050405020304" pitchFamily="18" charset="0"/>
        </a:defRPr>
      </a:lvl8pPr>
      <a:lvl9pPr marL="3657600" lvl="8" indent="0" algn="l" defTabSz="914400" fontAlgn="base">
        <a:lnSpc>
          <a:spcPct val="100000"/>
        </a:lnSpc>
        <a:spcBef>
          <a:spcPct val="0"/>
        </a:spcBef>
        <a:spcAft>
          <a:spcPct val="0"/>
        </a:spcAft>
        <a:buFont typeface="Arial" panose="020B0604020202020204" pitchFamily="34" charset="0"/>
        <a:defRPr sz="1800" kern="1200" baseline="0">
          <a:solidFill>
            <a:schemeClr val="tx1"/>
          </a:solidFill>
          <a:latin typeface="Times New Roman" panose="02020603050405020304" pitchFamily="18" charset="0"/>
          <a:ea typeface="宋体" panose="02010600030101010101" pitchFamily="2" charset="-122"/>
          <a:cs typeface="+mn-cs"/>
          <a:sym typeface="Times New Roman" panose="02020603050405020304" pitchFamily="18" charset="0"/>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3.xml"/><Relationship Id="rId7" Type="http://schemas.openxmlformats.org/officeDocument/2006/relationships/image" Target="../media/image5.png"/><Relationship Id="rId6" Type="http://schemas.microsoft.com/office/2007/relationships/media" Target="../media/media1.mp3"/><Relationship Id="rId5" Type="http://schemas.openxmlformats.org/officeDocument/2006/relationships/audio" Target="../media/media1.mp3"/><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9" Type="http://schemas.openxmlformats.org/officeDocument/2006/relationships/tags" Target="../tags/tag25.xml"/><Relationship Id="rId8" Type="http://schemas.openxmlformats.org/officeDocument/2006/relationships/tags" Target="../tags/tag24.xml"/><Relationship Id="rId7" Type="http://schemas.openxmlformats.org/officeDocument/2006/relationships/tags" Target="../tags/tag23.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3" Type="http://schemas.openxmlformats.org/officeDocument/2006/relationships/tags" Target="../tags/tag19.xml"/><Relationship Id="rId20" Type="http://schemas.openxmlformats.org/officeDocument/2006/relationships/slideLayout" Target="../slideLayouts/slideLayout12.xml"/><Relationship Id="rId2" Type="http://schemas.openxmlformats.org/officeDocument/2006/relationships/tags" Target="../tags/tag18.xml"/><Relationship Id="rId19" Type="http://schemas.openxmlformats.org/officeDocument/2006/relationships/image" Target="../media/image8.png"/><Relationship Id="rId18" Type="http://schemas.openxmlformats.org/officeDocument/2006/relationships/tags" Target="../tags/tag33.xml"/><Relationship Id="rId17" Type="http://schemas.openxmlformats.org/officeDocument/2006/relationships/image" Target="../media/image13.png"/><Relationship Id="rId16" Type="http://schemas.openxmlformats.org/officeDocument/2006/relationships/tags" Target="../tags/tag32.xml"/><Relationship Id="rId15" Type="http://schemas.openxmlformats.org/officeDocument/2006/relationships/tags" Target="../tags/tag31.xml"/><Relationship Id="rId14" Type="http://schemas.openxmlformats.org/officeDocument/2006/relationships/tags" Target="../tags/tag30.xml"/><Relationship Id="rId13" Type="http://schemas.openxmlformats.org/officeDocument/2006/relationships/tags" Target="../tags/tag29.xml"/><Relationship Id="rId12" Type="http://schemas.openxmlformats.org/officeDocument/2006/relationships/tags" Target="../tags/tag28.xml"/><Relationship Id="rId11" Type="http://schemas.openxmlformats.org/officeDocument/2006/relationships/tags" Target="../tags/tag27.xml"/><Relationship Id="rId10" Type="http://schemas.openxmlformats.org/officeDocument/2006/relationships/tags" Target="../tags/tag26.xml"/><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tags" Target="../tags/tag35.xml"/><Relationship Id="rId3" Type="http://schemas.openxmlformats.org/officeDocument/2006/relationships/image" Target="../media/image13.png"/><Relationship Id="rId2" Type="http://schemas.openxmlformats.org/officeDocument/2006/relationships/tags" Target="../tags/tag34.xml"/><Relationship Id="rId1" Type="http://schemas.openxmlformats.org/officeDocument/2006/relationships/image" Target="../media/image6.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tags" Target="../tags/tag37.xml"/><Relationship Id="rId4" Type="http://schemas.openxmlformats.org/officeDocument/2006/relationships/image" Target="../media/image13.png"/><Relationship Id="rId3" Type="http://schemas.openxmlformats.org/officeDocument/2006/relationships/tags" Target="../tags/tag36.xml"/><Relationship Id="rId2" Type="http://schemas.openxmlformats.org/officeDocument/2006/relationships/image" Target="../media/image14.png"/><Relationship Id="rId1" Type="http://schemas.openxmlformats.org/officeDocument/2006/relationships/image" Target="../media/image6.png"/></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tags" Target="../tags/tag39.xml"/><Relationship Id="rId4" Type="http://schemas.openxmlformats.org/officeDocument/2006/relationships/image" Target="../media/image13.png"/><Relationship Id="rId3" Type="http://schemas.openxmlformats.org/officeDocument/2006/relationships/tags" Target="../tags/tag38.xml"/><Relationship Id="rId2" Type="http://schemas.openxmlformats.org/officeDocument/2006/relationships/image" Target="../media/image15.png"/><Relationship Id="rId1" Type="http://schemas.openxmlformats.org/officeDocument/2006/relationships/image" Target="../media/image6.pn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tags" Target="../tags/tag41.xml"/><Relationship Id="rId3" Type="http://schemas.openxmlformats.org/officeDocument/2006/relationships/image" Target="../media/image13.png"/><Relationship Id="rId2" Type="http://schemas.openxmlformats.org/officeDocument/2006/relationships/tags" Target="../tags/tag40.xml"/><Relationship Id="rId1" Type="http://schemas.openxmlformats.org/officeDocument/2006/relationships/image" Target="../media/image6.png"/></Relationships>
</file>

<file path=ppt/slides/_rels/slide16.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tags" Target="../tags/tag43.xml"/><Relationship Id="rId4" Type="http://schemas.openxmlformats.org/officeDocument/2006/relationships/image" Target="../media/image13.png"/><Relationship Id="rId3" Type="http://schemas.openxmlformats.org/officeDocument/2006/relationships/tags" Target="../tags/tag42.xml"/><Relationship Id="rId2" Type="http://schemas.openxmlformats.org/officeDocument/2006/relationships/image" Target="../media/image16.png"/><Relationship Id="rId1" Type="http://schemas.openxmlformats.org/officeDocument/2006/relationships/image" Target="../media/image6.pn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tags" Target="../tags/tag45.xml"/><Relationship Id="rId3" Type="http://schemas.openxmlformats.org/officeDocument/2006/relationships/image" Target="../media/image13.png"/><Relationship Id="rId2" Type="http://schemas.openxmlformats.org/officeDocument/2006/relationships/tags" Target="../tags/tag44.xml"/><Relationship Id="rId1" Type="http://schemas.openxmlformats.org/officeDocument/2006/relationships/image" Target="../media/image6.pn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tags" Target="../tags/tag47.xml"/><Relationship Id="rId3" Type="http://schemas.openxmlformats.org/officeDocument/2006/relationships/image" Target="../media/image13.png"/><Relationship Id="rId2" Type="http://schemas.openxmlformats.org/officeDocument/2006/relationships/tags" Target="../tags/tag46.xml"/><Relationship Id="rId1" Type="http://schemas.openxmlformats.org/officeDocument/2006/relationships/image" Target="../media/image6.png"/></Relationships>
</file>

<file path=ppt/slides/_rels/slide19.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tags" Target="../tags/tag49.xml"/><Relationship Id="rId3" Type="http://schemas.openxmlformats.org/officeDocument/2006/relationships/image" Target="../media/image13.png"/><Relationship Id="rId2" Type="http://schemas.openxmlformats.org/officeDocument/2006/relationships/tags" Target="../tags/tag48.xml"/><Relationship Id="rId1" Type="http://schemas.openxmlformats.org/officeDocument/2006/relationships/image" Target="../media/image6.png"/></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microsoft.com/office/2007/relationships/hdphoto" Target="../media/image11.wdp"/><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tags" Target="../tags/tag51.xml"/><Relationship Id="rId3" Type="http://schemas.openxmlformats.org/officeDocument/2006/relationships/image" Target="../media/image13.png"/><Relationship Id="rId2" Type="http://schemas.openxmlformats.org/officeDocument/2006/relationships/tags" Target="../tags/tag50.xml"/><Relationship Id="rId1" Type="http://schemas.openxmlformats.org/officeDocument/2006/relationships/image" Target="../media/image6.png"/></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tags" Target="../tags/tag53.xml"/><Relationship Id="rId3" Type="http://schemas.openxmlformats.org/officeDocument/2006/relationships/image" Target="../media/image13.png"/><Relationship Id="rId2" Type="http://schemas.openxmlformats.org/officeDocument/2006/relationships/tags" Target="../tags/tag52.xml"/><Relationship Id="rId1" Type="http://schemas.openxmlformats.org/officeDocument/2006/relationships/image" Target="../media/image6.png"/></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23.xml"/><Relationship Id="rId5" Type="http://schemas.openxmlformats.org/officeDocument/2006/relationships/image" Target="../media/image8.png"/><Relationship Id="rId4" Type="http://schemas.openxmlformats.org/officeDocument/2006/relationships/tags" Target="../tags/tag55.xml"/><Relationship Id="rId3" Type="http://schemas.openxmlformats.org/officeDocument/2006/relationships/image" Target="../media/image13.png"/><Relationship Id="rId2" Type="http://schemas.openxmlformats.org/officeDocument/2006/relationships/tags" Target="../tags/tag54.xml"/><Relationship Id="rId1" Type="http://schemas.openxmlformats.org/officeDocument/2006/relationships/image" Target="../media/image6.png"/></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image" Target="../media/image18.png"/><Relationship Id="rId3" Type="http://schemas.microsoft.com/office/2007/relationships/media" Target="file:///C:\Users\Administrator\Desktop\2018.2.14&#26032;&#26149;&#25307;&#21830;&#25512;&#20171;&#20250;\2018&#21452;&#29260;&#26032;&#26149;&#25307;&#21830;&#25512;&#20171;&#20250;PPT\&#32467;&#26463;&#65306;&#32654;&#20029;&#21452;&#29260;&#24405;&#38899;&#25104;&#21697;.mp3" TargetMode="External"/><Relationship Id="rId2" Type="http://schemas.openxmlformats.org/officeDocument/2006/relationships/audio" Target="file:///C:\Users\Administrator\Desktop\2018.2.14&#26032;&#26149;&#25307;&#21830;&#25512;&#20171;&#20250;\2018&#21452;&#29260;&#26032;&#26149;&#25307;&#21830;&#25512;&#20171;&#20250;PPT\&#32467;&#26463;&#65306;&#32654;&#20029;&#21452;&#29260;&#24405;&#38899;&#25104;&#21697;.mp3" TargetMode="External"/><Relationship Id="rId1" Type="http://schemas.openxmlformats.org/officeDocument/2006/relationships/image" Target="../media/image17.pn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tags" Target="../tags/tag2.xml"/><Relationship Id="rId4" Type="http://schemas.openxmlformats.org/officeDocument/2006/relationships/image" Target="../media/image13.png"/><Relationship Id="rId3" Type="http://schemas.openxmlformats.org/officeDocument/2006/relationships/tags" Target="../tags/tag1.xml"/><Relationship Id="rId2" Type="http://schemas.openxmlformats.org/officeDocument/2006/relationships/image" Target="../media/image12.png"/><Relationship Id="rId1" Type="http://schemas.openxmlformats.org/officeDocument/2006/relationships/image" Target="../media/image6.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9" Type="http://schemas.openxmlformats.org/officeDocument/2006/relationships/tags" Target="../tags/tag10.xml"/><Relationship Id="rId8" Type="http://schemas.openxmlformats.org/officeDocument/2006/relationships/tags" Target="../tags/tag9.xml"/><Relationship Id="rId7" Type="http://schemas.openxmlformats.org/officeDocument/2006/relationships/tags" Target="../tags/tag8.xml"/><Relationship Id="rId6" Type="http://schemas.openxmlformats.org/officeDocument/2006/relationships/tags" Target="../tags/tag7.xml"/><Relationship Id="rId5" Type="http://schemas.openxmlformats.org/officeDocument/2006/relationships/tags" Target="../tags/tag6.xml"/><Relationship Id="rId4" Type="http://schemas.openxmlformats.org/officeDocument/2006/relationships/tags" Target="../tags/tag5.xml"/><Relationship Id="rId3" Type="http://schemas.openxmlformats.org/officeDocument/2006/relationships/tags" Target="../tags/tag4.xml"/><Relationship Id="rId2" Type="http://schemas.openxmlformats.org/officeDocument/2006/relationships/tags" Target="../tags/tag3.xml"/><Relationship Id="rId14" Type="http://schemas.openxmlformats.org/officeDocument/2006/relationships/slideLayout" Target="../slideLayouts/slideLayout12.xml"/><Relationship Id="rId13" Type="http://schemas.openxmlformats.org/officeDocument/2006/relationships/image" Target="../media/image8.png"/><Relationship Id="rId12" Type="http://schemas.openxmlformats.org/officeDocument/2006/relationships/tags" Target="../tags/tag12.xml"/><Relationship Id="rId11" Type="http://schemas.openxmlformats.org/officeDocument/2006/relationships/image" Target="../media/image13.png"/><Relationship Id="rId10" Type="http://schemas.openxmlformats.org/officeDocument/2006/relationships/tags" Target="../tags/tag11.xml"/><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tags" Target="../tags/tag14.xml"/><Relationship Id="rId3" Type="http://schemas.openxmlformats.org/officeDocument/2006/relationships/image" Target="../media/image13.png"/><Relationship Id="rId2" Type="http://schemas.openxmlformats.org/officeDocument/2006/relationships/tags" Target="../tags/tag13.xml"/><Relationship Id="rId1" Type="http://schemas.openxmlformats.org/officeDocument/2006/relationships/image" Target="../media/image6.png"/></Relationships>
</file>

<file path=ppt/slides/_rels/slide9.xml.rels><?xml version="1.0" encoding="UTF-8" standalone="yes"?>
<Relationships xmlns="http://schemas.openxmlformats.org/package/2006/relationships"><Relationship Id="rId7"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tags" Target="../tags/tag17.xml"/><Relationship Id="rId4" Type="http://schemas.openxmlformats.org/officeDocument/2006/relationships/image" Target="../media/image13.png"/><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未命名 -1"/>
          <p:cNvPicPr>
            <a:picLocks noChangeAspect="1"/>
          </p:cNvPicPr>
          <p:nvPr/>
        </p:nvPicPr>
        <p:blipFill>
          <a:blip r:embed="rId1"/>
          <a:stretch>
            <a:fillRect/>
          </a:stretch>
        </p:blipFill>
        <p:spPr>
          <a:xfrm>
            <a:off x="0" y="0"/>
            <a:ext cx="9308465" cy="5142865"/>
          </a:xfrm>
          <a:prstGeom prst="rect">
            <a:avLst/>
          </a:prstGeom>
        </p:spPr>
      </p:pic>
      <p:pic>
        <p:nvPicPr>
          <p:cNvPr id="6" name="图片 5" descr="1"/>
          <p:cNvPicPr>
            <a:picLocks noChangeAspect="1"/>
          </p:cNvPicPr>
          <p:nvPr/>
        </p:nvPicPr>
        <p:blipFill>
          <a:blip r:embed="rId2"/>
          <a:stretch>
            <a:fillRect/>
          </a:stretch>
        </p:blipFill>
        <p:spPr>
          <a:xfrm>
            <a:off x="1054418" y="844550"/>
            <a:ext cx="7199630" cy="618490"/>
          </a:xfrm>
          <a:prstGeom prst="rect">
            <a:avLst/>
          </a:prstGeom>
        </p:spPr>
      </p:pic>
      <p:pic>
        <p:nvPicPr>
          <p:cNvPr id="9" name="图片 8" descr="2"/>
          <p:cNvPicPr>
            <a:picLocks noChangeAspect="1"/>
          </p:cNvPicPr>
          <p:nvPr/>
        </p:nvPicPr>
        <p:blipFill>
          <a:blip r:embed="rId3"/>
          <a:stretch>
            <a:fillRect/>
          </a:stretch>
        </p:blipFill>
        <p:spPr>
          <a:xfrm>
            <a:off x="3854133" y="1800225"/>
            <a:ext cx="1600200" cy="289560"/>
          </a:xfrm>
          <a:prstGeom prst="rect">
            <a:avLst/>
          </a:prstGeom>
        </p:spPr>
      </p:pic>
      <p:pic>
        <p:nvPicPr>
          <p:cNvPr id="11" name="图片 10" descr="3"/>
          <p:cNvPicPr>
            <a:picLocks noChangeAspect="1"/>
          </p:cNvPicPr>
          <p:nvPr/>
        </p:nvPicPr>
        <p:blipFill>
          <a:blip r:embed="rId4"/>
          <a:stretch>
            <a:fillRect/>
          </a:stretch>
        </p:blipFill>
        <p:spPr>
          <a:xfrm>
            <a:off x="3791585" y="4228465"/>
            <a:ext cx="1725295" cy="472440"/>
          </a:xfrm>
          <a:prstGeom prst="rect">
            <a:avLst/>
          </a:prstGeom>
        </p:spPr>
      </p:pic>
      <p:pic>
        <p:nvPicPr>
          <p:cNvPr id="34" name="51miz-S233057-BC6DBC8F">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0" y="4947920"/>
            <a:ext cx="223520" cy="2235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000"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ppt_x"/>
                                          </p:val>
                                        </p:tav>
                                        <p:tav tm="100000">
                                          <p:val>
                                            <p:strVal val="#ppt_x"/>
                                          </p:val>
                                        </p:tav>
                                      </p:tavLst>
                                    </p:anim>
                                    <p:anim calcmode="lin" valueType="num">
                                      <p:cBhvr additive="base">
                                        <p:cTn id="8" dur="1000" fill="hold"/>
                                        <p:tgtEl>
                                          <p:spTgt spid="6"/>
                                        </p:tgtEl>
                                        <p:attrNameLst>
                                          <p:attrName>ppt_y</p:attrName>
                                        </p:attrNameLst>
                                      </p:cBhvr>
                                      <p:tavLst>
                                        <p:tav tm="0">
                                          <p:val>
                                            <p:strVal val="0-#ppt_h/2"/>
                                          </p:val>
                                        </p:tav>
                                        <p:tav tm="100000">
                                          <p:val>
                                            <p:strVal val="#ppt_y"/>
                                          </p:val>
                                        </p:tav>
                                      </p:tavLst>
                                    </p:anim>
                                  </p:childTnLst>
                                </p:cTn>
                              </p:par>
                              <p:par>
                                <p:cTn id="9" presetID="1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p:tgtEl>
                                          <p:spTgt spid="9"/>
                                        </p:tgtEl>
                                        <p:attrNameLst>
                                          <p:attrName>ppt_y</p:attrName>
                                        </p:attrNameLst>
                                      </p:cBhvr>
                                      <p:tavLst>
                                        <p:tav tm="0">
                                          <p:val>
                                            <p:strVal val="#ppt_y+#ppt_h*1.125000"/>
                                          </p:val>
                                        </p:tav>
                                        <p:tav tm="100000">
                                          <p:val>
                                            <p:strVal val="#ppt_y"/>
                                          </p:val>
                                        </p:tav>
                                      </p:tavLst>
                                    </p:anim>
                                    <p:animEffect transition="in" filter="wipe(up)">
                                      <p:cBhvr>
                                        <p:cTn id="12" dur="500"/>
                                        <p:tgtEl>
                                          <p:spTgt spid="9"/>
                                        </p:tgtEl>
                                      </p:cBhvr>
                                    </p:animEffect>
                                  </p:childTnLst>
                                </p:cTn>
                              </p:par>
                              <p:par>
                                <p:cTn id="13" presetID="1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p:tgtEl>
                                          <p:spTgt spid="11"/>
                                        </p:tgtEl>
                                        <p:attrNameLst>
                                          <p:attrName>ppt_y</p:attrName>
                                        </p:attrNameLst>
                                      </p:cBhvr>
                                      <p:tavLst>
                                        <p:tav tm="0">
                                          <p:val>
                                            <p:strVal val="#ppt_y+#ppt_h*1.125000"/>
                                          </p:val>
                                        </p:tav>
                                        <p:tav tm="100000">
                                          <p:val>
                                            <p:strVal val="#ppt_y"/>
                                          </p:val>
                                        </p:tav>
                                      </p:tavLst>
                                    </p:anim>
                                    <p:animEffect transition="in" filter="wipe(up)">
                                      <p:cBhvr>
                                        <p:cTn id="16" dur="500"/>
                                        <p:tgtEl>
                                          <p:spTgt spid="11"/>
                                        </p:tgtEl>
                                      </p:cBhvr>
                                    </p:animEffect>
                                  </p:childTnLst>
                                </p:cTn>
                              </p:par>
                            </p:childTnLst>
                          </p:cTn>
                        </p:par>
                        <p:par>
                          <p:cTn id="17" fill="hold">
                            <p:stCondLst>
                              <p:cond delay="1000"/>
                            </p:stCondLst>
                            <p:childTnLst>
                              <p:par>
                                <p:cTn id="18" presetID="1" presetClass="mediacall" presetSubtype="0" fill="hold" nodeType="afterEffect">
                                  <p:stCondLst>
                                    <p:cond delay="0"/>
                                  </p:stCondLst>
                                  <p:childTnLst>
                                    <p:cmd type="call" cmd="playFrom(0.0)">
                                      <p:cBhvr>
                                        <p:cTn id="19" dur="1" fill="hold"/>
                                        <p:tgtEl>
                                          <p:spTgt spid="3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20" repeatCount="indefinite" fill="remove" display="0">
                  <p:stCondLst>
                    <p:cond delay="indefinite"/>
                  </p:stCondLst>
                  <p:endCondLst>
                    <p:cond evt="onStopAudio" delay="0">
                      <p:tgtEl>
                        <p:sldTgt/>
                      </p:tgtEl>
                    </p:cond>
                  </p:endCondLst>
                </p:cTn>
                <p:tgtEl>
                  <p:spTgt spid="3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9154" name="矩形 13313"/>
          <p:cNvSpPr>
            <a:spLocks noChangeArrowheads="1"/>
          </p:cNvSpPr>
          <p:nvPr/>
        </p:nvSpPr>
        <p:spPr bwMode="auto">
          <a:xfrm>
            <a:off x="0" y="0"/>
            <a:ext cx="9144000" cy="5143500"/>
          </a:xfrm>
          <a:prstGeom prst="rect">
            <a:avLst/>
          </a:prstGeom>
          <a:solidFill>
            <a:srgbClr val="F2F2F2"/>
          </a:solidFill>
          <a:ln w="9525">
            <a:noFill/>
            <a:miter lim="800000"/>
          </a:ln>
        </p:spPr>
        <p:txBody>
          <a:bodyPr/>
          <a:p>
            <a:pPr>
              <a:buFont typeface="Arial" panose="020B0604020202020204" pitchFamily="34" charset="0"/>
              <a:buNone/>
            </a:pPr>
            <a:endParaRPr lang="zh-CN" altLang="zh-CN">
              <a:solidFill>
                <a:srgbClr val="000000"/>
              </a:solidFill>
            </a:endParaRPr>
          </a:p>
        </p:txBody>
      </p:sp>
      <p:pic>
        <p:nvPicPr>
          <p:cNvPr id="23" name="图片 22" descr="图片3"/>
          <p:cNvPicPr>
            <a:picLocks noChangeAspect="1"/>
          </p:cNvPicPr>
          <p:nvPr/>
        </p:nvPicPr>
        <p:blipFill>
          <a:blip r:embed="rId1"/>
          <a:stretch>
            <a:fillRect/>
          </a:stretch>
        </p:blipFill>
        <p:spPr>
          <a:xfrm>
            <a:off x="0" y="-9525"/>
            <a:ext cx="9144000" cy="5152390"/>
          </a:xfrm>
          <a:prstGeom prst="rect">
            <a:avLst/>
          </a:prstGeom>
        </p:spPr>
      </p:pic>
      <p:grpSp>
        <p:nvGrpSpPr>
          <p:cNvPr id="45" name="组合 44"/>
          <p:cNvGrpSpPr/>
          <p:nvPr/>
        </p:nvGrpSpPr>
        <p:grpSpPr>
          <a:xfrm>
            <a:off x="1148080" y="905510"/>
            <a:ext cx="6925310" cy="2924175"/>
            <a:chOff x="1808" y="1426"/>
            <a:chExt cx="10906" cy="4605"/>
          </a:xfrm>
        </p:grpSpPr>
        <p:sp>
          <p:nvSpPr>
            <p:cNvPr id="8" name="îṡḻíḋê"/>
            <p:cNvSpPr/>
            <p:nvPr>
              <p:custDataLst>
                <p:tags r:id="rId2"/>
              </p:custDataLst>
            </p:nvPr>
          </p:nvSpPr>
          <p:spPr bwMode="auto">
            <a:xfrm>
              <a:off x="2838" y="4605"/>
              <a:ext cx="9851" cy="1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zh-CN" altLang="en-US" sz="1300" b="1" i="0" dirty="0">
                  <a:solidFill>
                    <a:srgbClr val="CC0000"/>
                  </a:solidFill>
                  <a:effectLst/>
                  <a:cs typeface="+mn-ea"/>
                  <a:sym typeface="+mn-lt"/>
                </a:rPr>
                <a:t>建立统一的土产品供销物流链：</a:t>
              </a:r>
              <a:r>
                <a:rPr lang="zh-CN" altLang="en-US" sz="1300" i="0" dirty="0">
                  <a:solidFill>
                    <a:schemeClr val="tx1">
                      <a:lumMod val="85000"/>
                      <a:lumOff val="15000"/>
                    </a:schemeClr>
                  </a:solidFill>
                  <a:effectLst/>
                  <a:cs typeface="+mn-ea"/>
                  <a:sym typeface="+mn-lt"/>
                </a:rPr>
                <a:t>集包销收购、冷库储存、物流运输、食品加工和检疫于一体，把我乡的特色农土产品对接广州、长沙等农产品市场进行定向销售；</a:t>
              </a:r>
              <a:endParaRPr lang="zh-CN" altLang="en-US" sz="1300" i="0" dirty="0">
                <a:solidFill>
                  <a:schemeClr val="tx1">
                    <a:lumMod val="85000"/>
                    <a:lumOff val="15000"/>
                  </a:schemeClr>
                </a:solidFill>
                <a:effectLst/>
                <a:cs typeface="+mn-ea"/>
                <a:sym typeface="+mn-lt"/>
              </a:endParaRPr>
            </a:p>
          </p:txBody>
        </p:sp>
        <p:grpSp>
          <p:nvGrpSpPr>
            <p:cNvPr id="44" name="组合 43"/>
            <p:cNvGrpSpPr/>
            <p:nvPr/>
          </p:nvGrpSpPr>
          <p:grpSpPr>
            <a:xfrm>
              <a:off x="1808" y="1426"/>
              <a:ext cx="10906" cy="4113"/>
              <a:chOff x="1808" y="1426"/>
              <a:chExt cx="10906" cy="4113"/>
            </a:xfrm>
          </p:grpSpPr>
          <p:cxnSp>
            <p:nvCxnSpPr>
              <p:cNvPr id="2" name="直接连接符 1"/>
              <p:cNvCxnSpPr/>
              <p:nvPr>
                <p:custDataLst>
                  <p:tags r:id="rId3"/>
                </p:custDataLst>
              </p:nvPr>
            </p:nvCxnSpPr>
            <p:spPr>
              <a:xfrm>
                <a:off x="1876" y="3005"/>
                <a:ext cx="10758" cy="0"/>
              </a:xfrm>
              <a:prstGeom prst="line">
                <a:avLst/>
              </a:prstGeom>
              <a:ln w="3175" cap="rnd">
                <a:solidFill>
                  <a:srgbClr val="CC0000"/>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4" name="ïṣliḑè"/>
              <p:cNvSpPr/>
              <p:nvPr>
                <p:custDataLst>
                  <p:tags r:id="rId4"/>
                </p:custDataLst>
              </p:nvPr>
            </p:nvSpPr>
            <p:spPr bwMode="auto">
              <a:xfrm>
                <a:off x="2864" y="1426"/>
                <a:ext cx="9851" cy="1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765" fontAlgn="base">
                  <a:lnSpc>
                    <a:spcPct val="130000"/>
                  </a:lnSpc>
                  <a:spcBef>
                    <a:spcPct val="0"/>
                  </a:spcBef>
                  <a:spcAft>
                    <a:spcPct val="0"/>
                  </a:spcAft>
                  <a:defRPr/>
                </a:pPr>
                <a:r>
                  <a:rPr kumimoji="0" lang="zh-CN" altLang="en-US" sz="1300" b="1" i="0" u="none" strike="noStrike" kern="1200" cap="none" spc="0" normalizeH="0" baseline="0" noProof="0" dirty="0">
                    <a:ln>
                      <a:noFill/>
                    </a:ln>
                    <a:solidFill>
                      <a:srgbClr val="CC0000"/>
                    </a:solidFill>
                    <a:effectLst/>
                    <a:uLnTx/>
                    <a:uFillTx/>
                    <a:cs typeface="+mn-ea"/>
                    <a:sym typeface="+mn-lt"/>
                  </a:rPr>
                  <a:t>继续推进各村发展特色产业：</a:t>
                </a:r>
                <a:r>
                  <a:rPr kumimoji="0" lang="zh-CN" altLang="en-US" sz="1300" i="0" u="none" strike="noStrike" kern="1200" cap="none" spc="0" normalizeH="0" baseline="0" noProof="0" dirty="0">
                    <a:ln>
                      <a:noFill/>
                    </a:ln>
                    <a:solidFill>
                      <a:schemeClr val="tx1">
                        <a:lumMod val="85000"/>
                        <a:lumOff val="15000"/>
                      </a:schemeClr>
                    </a:solidFill>
                    <a:effectLst/>
                    <a:uLnTx/>
                    <a:uFillTx/>
                    <a:cs typeface="+mn-ea"/>
                    <a:sym typeface="+mn-lt"/>
                  </a:rPr>
                  <a:t>如朝阳村西瓜、油茶种植、大兴江村林下药材种植、大和田村特色水果种植、五星岭村黑山羊养殖和茶叶种植、双河村土猪和寒露蛙养殖；</a:t>
                </a:r>
                <a:endParaRPr kumimoji="0" lang="zh-CN" altLang="en-US" sz="1300" i="0" u="none" strike="noStrike" kern="1200" cap="none" spc="0" normalizeH="0" baseline="0" noProof="0" dirty="0">
                  <a:ln>
                    <a:noFill/>
                  </a:ln>
                  <a:solidFill>
                    <a:schemeClr val="tx1">
                      <a:lumMod val="85000"/>
                      <a:lumOff val="15000"/>
                    </a:schemeClr>
                  </a:solidFill>
                  <a:effectLst/>
                  <a:uLnTx/>
                  <a:uFillTx/>
                  <a:cs typeface="+mn-ea"/>
                  <a:sym typeface="+mn-lt"/>
                </a:endParaRPr>
              </a:p>
            </p:txBody>
          </p:sp>
          <p:sp>
            <p:nvSpPr>
              <p:cNvPr id="7" name="îṡḻíḋê"/>
              <p:cNvSpPr/>
              <p:nvPr>
                <p:custDataLst>
                  <p:tags r:id="rId5"/>
                </p:custDataLst>
              </p:nvPr>
            </p:nvSpPr>
            <p:spPr bwMode="auto">
              <a:xfrm>
                <a:off x="2864" y="3275"/>
                <a:ext cx="9851" cy="1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30000"/>
                  </a:lnSpc>
                </a:pPr>
                <a:r>
                  <a:rPr lang="zh-CN" altLang="en-US" sz="1300" b="1" i="0" dirty="0">
                    <a:solidFill>
                      <a:srgbClr val="CC0000"/>
                    </a:solidFill>
                    <a:effectLst/>
                    <a:cs typeface="+mn-ea"/>
                    <a:sym typeface="+mn-lt"/>
                  </a:rPr>
                  <a:t>在全乡范围内统一发展成规模支柱产业：</a:t>
                </a:r>
                <a:r>
                  <a:rPr lang="zh-CN" altLang="en-US" sz="1300" i="0" dirty="0">
                    <a:solidFill>
                      <a:schemeClr val="tx1">
                        <a:lumMod val="85000"/>
                        <a:lumOff val="15000"/>
                      </a:schemeClr>
                    </a:solidFill>
                    <a:effectLst/>
                    <a:cs typeface="+mn-ea"/>
                    <a:sym typeface="+mn-lt"/>
                  </a:rPr>
                  <a:t>如食用菌、生姜、竹笋、水芹、山野菜和森林土鸡等种养产业；</a:t>
                </a:r>
                <a:endParaRPr lang="zh-CN" altLang="en-US" sz="1300" i="0" dirty="0">
                  <a:solidFill>
                    <a:schemeClr val="tx1">
                      <a:lumMod val="85000"/>
                      <a:lumOff val="15000"/>
                    </a:schemeClr>
                  </a:solidFill>
                  <a:effectLst/>
                  <a:cs typeface="+mn-ea"/>
                  <a:sym typeface="+mn-lt"/>
                </a:endParaRPr>
              </a:p>
            </p:txBody>
          </p:sp>
          <p:sp>
            <p:nvSpPr>
              <p:cNvPr id="9" name="椭圆 8"/>
              <p:cNvSpPr/>
              <p:nvPr>
                <p:custDataLst>
                  <p:tags r:id="rId6"/>
                </p:custDataLst>
              </p:nvPr>
            </p:nvSpPr>
            <p:spPr>
              <a:xfrm>
                <a:off x="1869" y="1461"/>
                <a:ext cx="767" cy="767"/>
              </a:xfrm>
              <a:prstGeom prst="ellipse">
                <a:avLst/>
              </a:prstGeom>
              <a:solidFill>
                <a:srgbClr val="CC0000"/>
              </a:solidFill>
              <a:ln w="19050">
                <a:no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cs typeface="+mn-ea"/>
                  <a:sym typeface="+mn-lt"/>
                </a:endParaRPr>
              </a:p>
            </p:txBody>
          </p:sp>
          <p:sp>
            <p:nvSpPr>
              <p:cNvPr id="26" name="椭圆 25"/>
              <p:cNvSpPr/>
              <p:nvPr>
                <p:custDataLst>
                  <p:tags r:id="rId7"/>
                </p:custDataLst>
              </p:nvPr>
            </p:nvSpPr>
            <p:spPr>
              <a:xfrm>
                <a:off x="1834" y="1426"/>
                <a:ext cx="837" cy="837"/>
              </a:xfrm>
              <a:prstGeom prst="ellipse">
                <a:avLst/>
              </a:prstGeom>
              <a:noFill/>
              <a:ln w="19050">
                <a:solidFill>
                  <a:srgbClr val="FAC77D"/>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cs typeface="+mn-ea"/>
                  <a:sym typeface="+mn-lt"/>
                </a:endParaRPr>
              </a:p>
            </p:txBody>
          </p:sp>
          <p:sp>
            <p:nvSpPr>
              <p:cNvPr id="22" name="椭圆 21"/>
              <p:cNvSpPr/>
              <p:nvPr>
                <p:custDataLst>
                  <p:tags r:id="rId8"/>
                </p:custDataLst>
              </p:nvPr>
            </p:nvSpPr>
            <p:spPr>
              <a:xfrm>
                <a:off x="1869" y="3295"/>
                <a:ext cx="767" cy="767"/>
              </a:xfrm>
              <a:prstGeom prst="ellipse">
                <a:avLst/>
              </a:prstGeom>
              <a:solidFill>
                <a:srgbClr val="CC0000"/>
              </a:solidFill>
              <a:ln w="19050">
                <a:no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cs typeface="+mn-ea"/>
                  <a:sym typeface="+mn-lt"/>
                </a:endParaRPr>
              </a:p>
            </p:txBody>
          </p:sp>
          <p:sp>
            <p:nvSpPr>
              <p:cNvPr id="10" name="椭圆 9"/>
              <p:cNvSpPr/>
              <p:nvPr>
                <p:custDataLst>
                  <p:tags r:id="rId9"/>
                </p:custDataLst>
              </p:nvPr>
            </p:nvSpPr>
            <p:spPr>
              <a:xfrm>
                <a:off x="1834" y="3260"/>
                <a:ext cx="837" cy="837"/>
              </a:xfrm>
              <a:prstGeom prst="ellipse">
                <a:avLst/>
              </a:prstGeom>
              <a:noFill/>
              <a:ln w="19050">
                <a:solidFill>
                  <a:srgbClr val="FAC77D"/>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cs typeface="+mn-ea"/>
                  <a:sym typeface="+mn-lt"/>
                </a:endParaRPr>
              </a:p>
            </p:txBody>
          </p:sp>
          <p:sp>
            <p:nvSpPr>
              <p:cNvPr id="3" name="文本框 2"/>
              <p:cNvSpPr txBox="1"/>
              <p:nvPr>
                <p:custDataLst>
                  <p:tags r:id="rId10"/>
                </p:custDataLst>
              </p:nvPr>
            </p:nvSpPr>
            <p:spPr>
              <a:xfrm>
                <a:off x="1931" y="1442"/>
                <a:ext cx="417" cy="794"/>
              </a:xfrm>
              <a:prstGeom prst="rect">
                <a:avLst/>
              </a:prstGeom>
              <a:noFill/>
            </p:spPr>
            <p:txBody>
              <a:bodyPr wrap="square" rtlCol="0">
                <a:noAutofit/>
              </a:bodyPr>
              <a:p>
                <a:r>
                  <a:rPr lang="en-US" altLang="zh-CN" sz="2800" b="1">
                    <a:solidFill>
                      <a:schemeClr val="bg1"/>
                    </a:solidFill>
                    <a:latin typeface="微软雅黑" panose="020B0503020204020204" pitchFamily="2" charset="-122"/>
                    <a:ea typeface="微软雅黑" panose="020B0503020204020204" pitchFamily="2" charset="-122"/>
                  </a:rPr>
                  <a:t>1</a:t>
                </a:r>
                <a:endParaRPr lang="en-US" altLang="zh-CN" sz="2800" b="1">
                  <a:solidFill>
                    <a:schemeClr val="bg1"/>
                  </a:solidFill>
                  <a:latin typeface="微软雅黑" panose="020B0503020204020204" pitchFamily="2" charset="-122"/>
                  <a:ea typeface="微软雅黑" panose="020B0503020204020204" pitchFamily="2" charset="-122"/>
                </a:endParaRPr>
              </a:p>
            </p:txBody>
          </p:sp>
          <p:sp>
            <p:nvSpPr>
              <p:cNvPr id="5" name="文本框 4"/>
              <p:cNvSpPr txBox="1"/>
              <p:nvPr>
                <p:custDataLst>
                  <p:tags r:id="rId11"/>
                </p:custDataLst>
              </p:nvPr>
            </p:nvSpPr>
            <p:spPr>
              <a:xfrm>
                <a:off x="1931" y="3260"/>
                <a:ext cx="417" cy="794"/>
              </a:xfrm>
              <a:prstGeom prst="rect">
                <a:avLst/>
              </a:prstGeom>
              <a:noFill/>
            </p:spPr>
            <p:txBody>
              <a:bodyPr wrap="square" rtlCol="0">
                <a:noAutofit/>
              </a:bodyPr>
              <a:p>
                <a:r>
                  <a:rPr lang="en-US" altLang="zh-CN" sz="2800" b="1">
                    <a:solidFill>
                      <a:schemeClr val="bg1"/>
                    </a:solidFill>
                    <a:latin typeface="微软雅黑" panose="020B0503020204020204" pitchFamily="2" charset="-122"/>
                    <a:ea typeface="微软雅黑" panose="020B0503020204020204" pitchFamily="2" charset="-122"/>
                  </a:rPr>
                  <a:t>2</a:t>
                </a:r>
                <a:endParaRPr lang="en-US" altLang="zh-CN" sz="2800" b="1">
                  <a:solidFill>
                    <a:schemeClr val="bg1"/>
                  </a:solidFill>
                  <a:latin typeface="微软雅黑" panose="020B0503020204020204" pitchFamily="2" charset="-122"/>
                  <a:ea typeface="微软雅黑" panose="020B0503020204020204" pitchFamily="2" charset="-122"/>
                </a:endParaRPr>
              </a:p>
            </p:txBody>
          </p:sp>
          <p:cxnSp>
            <p:nvCxnSpPr>
              <p:cNvPr id="6" name="直接连接符 5"/>
              <p:cNvCxnSpPr/>
              <p:nvPr>
                <p:custDataLst>
                  <p:tags r:id="rId12"/>
                </p:custDataLst>
              </p:nvPr>
            </p:nvCxnSpPr>
            <p:spPr>
              <a:xfrm>
                <a:off x="1850" y="4448"/>
                <a:ext cx="10758" cy="0"/>
              </a:xfrm>
              <a:prstGeom prst="line">
                <a:avLst/>
              </a:prstGeom>
              <a:ln w="3175" cap="rnd">
                <a:solidFill>
                  <a:srgbClr val="CC0000"/>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17" name="椭圆 16"/>
              <p:cNvSpPr/>
              <p:nvPr>
                <p:custDataLst>
                  <p:tags r:id="rId13"/>
                </p:custDataLst>
              </p:nvPr>
            </p:nvSpPr>
            <p:spPr>
              <a:xfrm>
                <a:off x="1843" y="4738"/>
                <a:ext cx="767" cy="767"/>
              </a:xfrm>
              <a:prstGeom prst="ellipse">
                <a:avLst/>
              </a:prstGeom>
              <a:solidFill>
                <a:srgbClr val="CC0000"/>
              </a:solidFill>
              <a:ln w="19050">
                <a:no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cs typeface="+mn-ea"/>
                  <a:sym typeface="+mn-lt"/>
                </a:endParaRPr>
              </a:p>
            </p:txBody>
          </p:sp>
          <p:sp>
            <p:nvSpPr>
              <p:cNvPr id="18" name="椭圆 17"/>
              <p:cNvSpPr/>
              <p:nvPr>
                <p:custDataLst>
                  <p:tags r:id="rId14"/>
                </p:custDataLst>
              </p:nvPr>
            </p:nvSpPr>
            <p:spPr>
              <a:xfrm>
                <a:off x="1808" y="4703"/>
                <a:ext cx="837" cy="837"/>
              </a:xfrm>
              <a:prstGeom prst="ellipse">
                <a:avLst/>
              </a:prstGeom>
              <a:noFill/>
              <a:ln w="19050">
                <a:solidFill>
                  <a:srgbClr val="FAC77D"/>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cs typeface="+mn-ea"/>
                  <a:sym typeface="+mn-lt"/>
                </a:endParaRPr>
              </a:p>
            </p:txBody>
          </p:sp>
          <p:sp>
            <p:nvSpPr>
              <p:cNvPr id="19" name="文本框 18"/>
              <p:cNvSpPr txBox="1"/>
              <p:nvPr>
                <p:custDataLst>
                  <p:tags r:id="rId15"/>
                </p:custDataLst>
              </p:nvPr>
            </p:nvSpPr>
            <p:spPr>
              <a:xfrm>
                <a:off x="1905" y="4703"/>
                <a:ext cx="417" cy="794"/>
              </a:xfrm>
              <a:prstGeom prst="rect">
                <a:avLst/>
              </a:prstGeom>
              <a:noFill/>
            </p:spPr>
            <p:txBody>
              <a:bodyPr wrap="square" rtlCol="0">
                <a:noAutofit/>
              </a:bodyPr>
              <a:p>
                <a:r>
                  <a:rPr lang="en-US" altLang="zh-CN" sz="2800" b="1">
                    <a:solidFill>
                      <a:schemeClr val="bg1"/>
                    </a:solidFill>
                    <a:latin typeface="微软雅黑" panose="020B0503020204020204" pitchFamily="2" charset="-122"/>
                    <a:ea typeface="微软雅黑" panose="020B0503020204020204" pitchFamily="2" charset="-122"/>
                  </a:rPr>
                  <a:t>3</a:t>
                </a:r>
                <a:endParaRPr lang="en-US" altLang="zh-CN" sz="2800" b="1">
                  <a:solidFill>
                    <a:schemeClr val="bg1"/>
                  </a:solidFill>
                  <a:latin typeface="微软雅黑" panose="020B0503020204020204" pitchFamily="2" charset="-122"/>
                  <a:ea typeface="微软雅黑" panose="020B0503020204020204" pitchFamily="2" charset="-122"/>
                </a:endParaRPr>
              </a:p>
            </p:txBody>
          </p:sp>
        </p:grpSp>
      </p:grpSp>
      <p:grpSp>
        <p:nvGrpSpPr>
          <p:cNvPr id="34" name="组合 33"/>
          <p:cNvGrpSpPr/>
          <p:nvPr/>
        </p:nvGrpSpPr>
        <p:grpSpPr>
          <a:xfrm>
            <a:off x="-4445" y="268605"/>
            <a:ext cx="9126220" cy="208280"/>
            <a:chOff x="-7" y="423"/>
            <a:chExt cx="14372" cy="328"/>
          </a:xfrm>
        </p:grpSpPr>
        <p:cxnSp>
          <p:nvCxnSpPr>
            <p:cNvPr id="35" name="直接连接符 34"/>
            <p:cNvCxnSpPr/>
            <p:nvPr>
              <p:custDataLst>
                <p:tags r:id="rId16"/>
              </p:custDataLst>
            </p:nvPr>
          </p:nvCxnSpPr>
          <p:spPr>
            <a:xfrm>
              <a:off x="-7" y="587"/>
              <a:ext cx="3196" cy="0"/>
            </a:xfrm>
            <a:prstGeom prst="line">
              <a:avLst/>
            </a:prstGeom>
            <a:ln w="3175" cap="rnd">
              <a:solidFill>
                <a:srgbClr val="CC0000"/>
              </a:solidFill>
              <a:round/>
              <a:headEnd type="none"/>
              <a:tailEnd type="none" w="med" len="med"/>
            </a:ln>
          </p:spPr>
          <p:style>
            <a:lnRef idx="1">
              <a:schemeClr val="accent1"/>
            </a:lnRef>
            <a:fillRef idx="0">
              <a:schemeClr val="accent1"/>
            </a:fillRef>
            <a:effectRef idx="0">
              <a:schemeClr val="accent1"/>
            </a:effectRef>
            <a:fontRef idx="minor">
              <a:schemeClr val="tx1"/>
            </a:fontRef>
          </p:style>
        </p:cxnSp>
        <p:pic>
          <p:nvPicPr>
            <p:cNvPr id="36" name="图片 35" descr="PPT"/>
            <p:cNvPicPr>
              <a:picLocks noChangeAspect="1"/>
            </p:cNvPicPr>
            <p:nvPr/>
          </p:nvPicPr>
          <p:blipFill>
            <a:blip r:embed="rId17"/>
            <a:stretch>
              <a:fillRect/>
            </a:stretch>
          </p:blipFill>
          <p:spPr>
            <a:xfrm>
              <a:off x="4902" y="423"/>
              <a:ext cx="4569" cy="329"/>
            </a:xfrm>
            <a:prstGeom prst="rect">
              <a:avLst/>
            </a:prstGeom>
          </p:spPr>
        </p:pic>
        <p:grpSp>
          <p:nvGrpSpPr>
            <p:cNvPr id="37" name="组合 36"/>
            <p:cNvGrpSpPr/>
            <p:nvPr/>
          </p:nvGrpSpPr>
          <p:grpSpPr>
            <a:xfrm>
              <a:off x="3603" y="423"/>
              <a:ext cx="1005" cy="319"/>
              <a:chOff x="2474" y="145"/>
              <a:chExt cx="1503" cy="442"/>
            </a:xfrm>
          </p:grpSpPr>
          <p:sp>
            <p:nvSpPr>
              <p:cNvPr id="53" name="五角星 52"/>
              <p:cNvSpPr/>
              <p:nvPr/>
            </p:nvSpPr>
            <p:spPr>
              <a:xfrm>
                <a:off x="3535"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4" name="五角星 53"/>
              <p:cNvSpPr/>
              <p:nvPr/>
            </p:nvSpPr>
            <p:spPr>
              <a:xfrm>
                <a:off x="3005"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5" name="五角星 54"/>
              <p:cNvSpPr/>
              <p:nvPr/>
            </p:nvSpPr>
            <p:spPr>
              <a:xfrm>
                <a:off x="2474"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8" name="组合 37"/>
            <p:cNvGrpSpPr/>
            <p:nvPr/>
          </p:nvGrpSpPr>
          <p:grpSpPr>
            <a:xfrm>
              <a:off x="9765" y="423"/>
              <a:ext cx="1005" cy="319"/>
              <a:chOff x="2474" y="145"/>
              <a:chExt cx="1503" cy="442"/>
            </a:xfrm>
          </p:grpSpPr>
          <p:sp>
            <p:nvSpPr>
              <p:cNvPr id="39" name="五角星 38"/>
              <p:cNvSpPr/>
              <p:nvPr/>
            </p:nvSpPr>
            <p:spPr>
              <a:xfrm>
                <a:off x="3535"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五角星 39"/>
              <p:cNvSpPr/>
              <p:nvPr/>
            </p:nvSpPr>
            <p:spPr>
              <a:xfrm>
                <a:off x="3005"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1" name="五角星 40"/>
              <p:cNvSpPr/>
              <p:nvPr/>
            </p:nvSpPr>
            <p:spPr>
              <a:xfrm>
                <a:off x="2474"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cxnSp>
          <p:nvCxnSpPr>
            <p:cNvPr id="42" name="直接连接符 41"/>
            <p:cNvCxnSpPr/>
            <p:nvPr>
              <p:custDataLst>
                <p:tags r:id="rId18"/>
              </p:custDataLst>
            </p:nvPr>
          </p:nvCxnSpPr>
          <p:spPr>
            <a:xfrm>
              <a:off x="11169" y="587"/>
              <a:ext cx="3196" cy="0"/>
            </a:xfrm>
            <a:prstGeom prst="line">
              <a:avLst/>
            </a:prstGeom>
            <a:ln w="3175" cap="rnd">
              <a:solidFill>
                <a:srgbClr val="CC0000"/>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pic>
        <p:nvPicPr>
          <p:cNvPr id="43" name="图片 4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738110" y="3613150"/>
            <a:ext cx="1520190" cy="1566545"/>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2000" fill="hold">
                                          <p:stCondLst>
                                            <p:cond delay="0"/>
                                          </p:stCondLst>
                                        </p:cTn>
                                        <p:tgtEl>
                                          <p:spTgt spid="45"/>
                                        </p:tgtEl>
                                        <p:attrNameLst>
                                          <p:attrName>style.visibility</p:attrName>
                                        </p:attrNameLst>
                                      </p:cBhvr>
                                      <p:to>
                                        <p:strVal val="visible"/>
                                      </p:to>
                                    </p:set>
                                    <p:anim calcmode="lin" valueType="num">
                                      <p:cBhvr>
                                        <p:cTn id="7" dur="2000" fill="hold"/>
                                        <p:tgtEl>
                                          <p:spTgt spid="45"/>
                                        </p:tgtEl>
                                        <p:attrNameLst>
                                          <p:attrName>ppt_w</p:attrName>
                                        </p:attrNameLst>
                                      </p:cBhvr>
                                      <p:tavLst>
                                        <p:tav tm="0">
                                          <p:val>
                                            <p:fltVal val="0"/>
                                          </p:val>
                                        </p:tav>
                                        <p:tav tm="100000">
                                          <p:val>
                                            <p:strVal val="#ppt_w"/>
                                          </p:val>
                                        </p:tav>
                                      </p:tavLst>
                                    </p:anim>
                                    <p:anim calcmode="lin" valueType="num">
                                      <p:cBhvr>
                                        <p:cTn id="8" dur="2000" fill="hold"/>
                                        <p:tgtEl>
                                          <p:spTgt spid="45"/>
                                        </p:tgtEl>
                                        <p:attrNameLst>
                                          <p:attrName>ppt_h</p:attrName>
                                        </p:attrNameLst>
                                      </p:cBhvr>
                                      <p:tavLst>
                                        <p:tav tm="0">
                                          <p:val>
                                            <p:fltVal val="0"/>
                                          </p:val>
                                        </p:tav>
                                        <p:tav tm="100000">
                                          <p:val>
                                            <p:strVal val="#ppt_h"/>
                                          </p:val>
                                        </p:tav>
                                      </p:tavLst>
                                    </p:anim>
                                    <p:anim calcmode="lin" valueType="num">
                                      <p:cBhvr>
                                        <p:cTn id="9" dur="2000" fill="hold"/>
                                        <p:tgtEl>
                                          <p:spTgt spid="45"/>
                                        </p:tgtEl>
                                        <p:attrNameLst>
                                          <p:attrName>ppt_x</p:attrName>
                                        </p:attrNameLst>
                                      </p:cBhvr>
                                      <p:tavLst>
                                        <p:tav tm="0" fmla="#ppt_x+(cos(-2*pi*(1-$))*-#ppt_x-sin(-2*pi*(1-$))*(1-#ppt_y))*(1-$)">
                                          <p:val>
                                            <p:fltVal val="0"/>
                                          </p:val>
                                        </p:tav>
                                        <p:tav tm="100000">
                                          <p:val>
                                            <p:fltVal val="1"/>
                                          </p:val>
                                        </p:tav>
                                      </p:tavLst>
                                    </p:anim>
                                    <p:anim calcmode="lin" valueType="num">
                                      <p:cBhvr>
                                        <p:cTn id="10" dur="2000" fill="hold"/>
                                        <p:tgtEl>
                                          <p:spTgt spid="4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9154" name="矩形 13313"/>
          <p:cNvSpPr>
            <a:spLocks noChangeArrowheads="1"/>
          </p:cNvSpPr>
          <p:nvPr/>
        </p:nvSpPr>
        <p:spPr bwMode="auto">
          <a:xfrm>
            <a:off x="0" y="0"/>
            <a:ext cx="9144000" cy="5143500"/>
          </a:xfrm>
          <a:prstGeom prst="rect">
            <a:avLst/>
          </a:prstGeom>
          <a:solidFill>
            <a:srgbClr val="F2F2F2"/>
          </a:solidFill>
          <a:ln w="9525">
            <a:noFill/>
            <a:miter lim="800000"/>
          </a:ln>
        </p:spPr>
        <p:txBody>
          <a:bodyPr/>
          <a:p>
            <a:pPr>
              <a:buFont typeface="Arial" panose="020B0604020202020204" pitchFamily="34" charset="0"/>
              <a:buNone/>
            </a:pPr>
            <a:endParaRPr lang="zh-CN" altLang="zh-CN">
              <a:solidFill>
                <a:srgbClr val="000000"/>
              </a:solidFill>
            </a:endParaRPr>
          </a:p>
        </p:txBody>
      </p:sp>
      <p:pic>
        <p:nvPicPr>
          <p:cNvPr id="23" name="图片 22" descr="图片3"/>
          <p:cNvPicPr>
            <a:picLocks noChangeAspect="1"/>
          </p:cNvPicPr>
          <p:nvPr/>
        </p:nvPicPr>
        <p:blipFill>
          <a:blip r:embed="rId1"/>
          <a:stretch>
            <a:fillRect/>
          </a:stretch>
        </p:blipFill>
        <p:spPr>
          <a:xfrm>
            <a:off x="0" y="-9525"/>
            <a:ext cx="9144000" cy="5152390"/>
          </a:xfrm>
          <a:prstGeom prst="rect">
            <a:avLst/>
          </a:prstGeom>
        </p:spPr>
      </p:pic>
      <p:cxnSp>
        <p:nvCxnSpPr>
          <p:cNvPr id="2" name="直接连接符 1"/>
          <p:cNvCxnSpPr/>
          <p:nvPr/>
        </p:nvCxnSpPr>
        <p:spPr>
          <a:xfrm>
            <a:off x="975995" y="2051685"/>
            <a:ext cx="6831330" cy="0"/>
          </a:xfrm>
          <a:prstGeom prst="line">
            <a:avLst/>
          </a:prstGeom>
          <a:ln w="3175" cap="rnd">
            <a:solidFill>
              <a:srgbClr val="CC0000"/>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4" name="ïṣliḑè"/>
          <p:cNvSpPr/>
          <p:nvPr/>
        </p:nvSpPr>
        <p:spPr bwMode="auto">
          <a:xfrm>
            <a:off x="1579245" y="762000"/>
            <a:ext cx="6367780" cy="1226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3765" fontAlgn="base">
              <a:lnSpc>
                <a:spcPct val="130000"/>
              </a:lnSpc>
              <a:spcBef>
                <a:spcPct val="0"/>
              </a:spcBef>
              <a:spcAft>
                <a:spcPct val="0"/>
              </a:spcAft>
              <a:defRPr/>
            </a:pPr>
            <a:r>
              <a:rPr kumimoji="0" lang="zh-CN" altLang="en-US" sz="1300" b="1" i="0" u="none" strike="noStrike" kern="1200" cap="none" spc="0" normalizeH="0" baseline="0" noProof="0" dirty="0">
                <a:ln>
                  <a:noFill/>
                </a:ln>
                <a:solidFill>
                  <a:srgbClr val="CC0000"/>
                </a:solidFill>
                <a:effectLst/>
                <a:uLnTx/>
                <a:uFillTx/>
                <a:cs typeface="+mn-ea"/>
                <a:sym typeface="+mn-lt"/>
              </a:rPr>
              <a:t>全乡一盘棋形成全域旅游景区格局：</a:t>
            </a:r>
            <a:r>
              <a:rPr kumimoji="0" lang="zh-CN" altLang="en-US" sz="1300" i="0" u="none" strike="noStrike" kern="1200" cap="none" spc="0" normalizeH="0" baseline="0" noProof="0" dirty="0">
                <a:ln>
                  <a:noFill/>
                </a:ln>
                <a:solidFill>
                  <a:schemeClr val="tx1">
                    <a:lumMod val="85000"/>
                    <a:lumOff val="15000"/>
                  </a:schemeClr>
                </a:solidFill>
                <a:effectLst/>
                <a:uLnTx/>
                <a:uFillTx/>
                <a:cs typeface="+mn-ea"/>
                <a:sym typeface="+mn-lt"/>
              </a:rPr>
              <a:t>以完善休闲农庄、垂钓休闲走廊、黄洋界爬山步行道、环龙盘山山地自行车道等特色设施引客，以乡村美丽环境和山林美食（黑山羊、土猪、野芹菜、食用菌、竹笋等）迎客，借鉴英德树屋模式规划精品民宿，以特色住宿留客。</a:t>
            </a:r>
            <a:endParaRPr kumimoji="0" lang="zh-CN" altLang="en-US" sz="1300" i="0" u="none" strike="noStrike" kern="1200" cap="none" spc="0" normalizeH="0" baseline="0" noProof="0" dirty="0">
              <a:ln>
                <a:noFill/>
              </a:ln>
              <a:solidFill>
                <a:schemeClr val="tx1">
                  <a:lumMod val="85000"/>
                  <a:lumOff val="15000"/>
                </a:schemeClr>
              </a:solidFill>
              <a:effectLst/>
              <a:uLnTx/>
              <a:uFillTx/>
              <a:cs typeface="+mn-ea"/>
              <a:sym typeface="+mn-lt"/>
            </a:endParaRPr>
          </a:p>
        </p:txBody>
      </p:sp>
      <p:sp>
        <p:nvSpPr>
          <p:cNvPr id="7" name="îṡḻíḋê"/>
          <p:cNvSpPr/>
          <p:nvPr/>
        </p:nvSpPr>
        <p:spPr bwMode="auto">
          <a:xfrm>
            <a:off x="1551305" y="2151380"/>
            <a:ext cx="6307455"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nchor="t" anchorCtr="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just">
              <a:lnSpc>
                <a:spcPct val="130000"/>
              </a:lnSpc>
            </a:pPr>
            <a:r>
              <a:rPr lang="zh-CN" altLang="en-US" sz="1300" b="1" i="0" dirty="0">
                <a:solidFill>
                  <a:srgbClr val="CC0000"/>
                </a:solidFill>
                <a:effectLst/>
                <a:latin typeface="微软雅黑" panose="020B0503020204020204" pitchFamily="2" charset="-122"/>
                <a:ea typeface="微软雅黑" panose="020B0503020204020204" pitchFamily="2" charset="-122"/>
                <a:cs typeface="微软雅黑" panose="020B0503020204020204" pitchFamily="2" charset="-122"/>
                <a:sym typeface="+mn-lt"/>
              </a:rPr>
              <a:t>研究开发具有浓郁乡情、乡味的</a:t>
            </a:r>
            <a:r>
              <a:rPr lang="en-US" altLang="zh-CN" sz="1300" b="1" i="0" dirty="0">
                <a:solidFill>
                  <a:srgbClr val="CC0000"/>
                </a:solidFill>
                <a:effectLst/>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300" b="1" i="0" dirty="0">
                <a:solidFill>
                  <a:srgbClr val="CC0000"/>
                </a:solidFill>
                <a:effectLst/>
                <a:latin typeface="微软雅黑" panose="020B0503020204020204" pitchFamily="2" charset="-122"/>
                <a:ea typeface="微软雅黑" panose="020B0503020204020204" pitchFamily="2" charset="-122"/>
                <a:cs typeface="微软雅黑" panose="020B0503020204020204" pitchFamily="2" charset="-122"/>
                <a:sym typeface="+mn-lt"/>
              </a:rPr>
              <a:t>农字号</a:t>
            </a:r>
            <a:r>
              <a:rPr lang="en-US" altLang="zh-CN" sz="1300" b="1" i="0" dirty="0">
                <a:solidFill>
                  <a:srgbClr val="CC0000"/>
                </a:solidFill>
                <a:effectLst/>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300" b="1" i="0" dirty="0">
                <a:solidFill>
                  <a:srgbClr val="CC0000"/>
                </a:solidFill>
                <a:effectLst/>
                <a:latin typeface="微软雅黑" panose="020B0503020204020204" pitchFamily="2" charset="-122"/>
                <a:ea typeface="微软雅黑" panose="020B0503020204020204" pitchFamily="2" charset="-122"/>
                <a:cs typeface="微软雅黑" panose="020B0503020204020204" pitchFamily="2" charset="-122"/>
                <a:sym typeface="+mn-lt"/>
              </a:rPr>
              <a:t>产品和活动：</a:t>
            </a:r>
            <a:r>
              <a:rPr lang="zh-CN" altLang="en-US" sz="1300" i="0" dirty="0">
                <a:solidFill>
                  <a:schemeClr val="tx1">
                    <a:lumMod val="85000"/>
                    <a:lumOff val="15000"/>
                  </a:schemeClr>
                </a:solidFill>
                <a:effectLst/>
                <a:latin typeface="微软雅黑" panose="020B0503020204020204" pitchFamily="2" charset="-122"/>
                <a:ea typeface="微软雅黑" panose="020B0503020204020204" pitchFamily="2" charset="-122"/>
                <a:cs typeface="微软雅黑" panose="020B0503020204020204" pitchFamily="2" charset="-122"/>
                <a:sym typeface="+mn-lt"/>
              </a:rPr>
              <a:t>将本乡腌制霉豆腐、山野菜加工、腌制腊肉等手艺较好的农户组织起来，开展</a:t>
            </a:r>
            <a:r>
              <a:rPr lang="en-US" altLang="zh-CN" sz="1300" i="0" dirty="0">
                <a:solidFill>
                  <a:schemeClr val="tx1">
                    <a:lumMod val="85000"/>
                    <a:lumOff val="15000"/>
                  </a:schemeClr>
                </a:solidFill>
                <a:effectLst/>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300" i="0" dirty="0">
                <a:solidFill>
                  <a:schemeClr val="tx1">
                    <a:lumMod val="85000"/>
                    <a:lumOff val="15000"/>
                  </a:schemeClr>
                </a:solidFill>
                <a:effectLst/>
                <a:latin typeface="微软雅黑" panose="020B0503020204020204" pitchFamily="2" charset="-122"/>
                <a:ea typeface="微软雅黑" panose="020B0503020204020204" pitchFamily="2" charset="-122"/>
                <a:cs typeface="微软雅黑" panose="020B0503020204020204" pitchFamily="2" charset="-122"/>
                <a:sym typeface="+mn-lt"/>
              </a:rPr>
              <a:t>舌尖上的五星岭</a:t>
            </a:r>
            <a:r>
              <a:rPr lang="en-US" altLang="zh-CN" sz="1300" i="0" dirty="0">
                <a:solidFill>
                  <a:schemeClr val="tx1">
                    <a:lumMod val="85000"/>
                    <a:lumOff val="15000"/>
                  </a:schemeClr>
                </a:solidFill>
                <a:effectLst/>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300" i="0" dirty="0">
                <a:solidFill>
                  <a:schemeClr val="tx1">
                    <a:lumMod val="85000"/>
                    <a:lumOff val="15000"/>
                  </a:schemeClr>
                </a:solidFill>
                <a:effectLst/>
                <a:latin typeface="微软雅黑" panose="020B0503020204020204" pitchFamily="2" charset="-122"/>
                <a:ea typeface="微软雅黑" panose="020B0503020204020204" pitchFamily="2" charset="-122"/>
                <a:cs typeface="微软雅黑" panose="020B0503020204020204" pitchFamily="2" charset="-122"/>
                <a:sym typeface="+mn-lt"/>
              </a:rPr>
              <a:t>美味宣传活动；利用五星岭乡优越的气候条件和地理优势，以</a:t>
            </a:r>
            <a:r>
              <a:rPr lang="en-US" altLang="zh-CN" sz="1300" i="0" dirty="0">
                <a:solidFill>
                  <a:schemeClr val="tx1">
                    <a:lumMod val="85000"/>
                    <a:lumOff val="15000"/>
                  </a:schemeClr>
                </a:solidFill>
                <a:effectLst/>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300" i="0" dirty="0">
                <a:solidFill>
                  <a:schemeClr val="tx1">
                    <a:lumMod val="85000"/>
                    <a:lumOff val="15000"/>
                  </a:schemeClr>
                </a:solidFill>
                <a:effectLst/>
                <a:latin typeface="微软雅黑" panose="020B0503020204020204" pitchFamily="2" charset="-122"/>
                <a:ea typeface="微软雅黑" panose="020B0503020204020204" pitchFamily="2" charset="-122"/>
                <a:cs typeface="微软雅黑" panose="020B0503020204020204" pitchFamily="2" charset="-122"/>
                <a:sym typeface="+mn-lt"/>
              </a:rPr>
              <a:t>天然氧吧</a:t>
            </a:r>
            <a:r>
              <a:rPr lang="en-US" altLang="zh-CN" sz="1300" i="0" dirty="0">
                <a:solidFill>
                  <a:schemeClr val="tx1">
                    <a:lumMod val="85000"/>
                    <a:lumOff val="15000"/>
                  </a:schemeClr>
                </a:solidFill>
                <a:effectLst/>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300" i="0" dirty="0">
                <a:solidFill>
                  <a:schemeClr val="tx1">
                    <a:lumMod val="85000"/>
                    <a:lumOff val="15000"/>
                  </a:schemeClr>
                </a:solidFill>
                <a:effectLst/>
                <a:latin typeface="微软雅黑" panose="020B0503020204020204" pitchFamily="2" charset="-122"/>
                <a:ea typeface="微软雅黑" panose="020B0503020204020204" pitchFamily="2" charset="-122"/>
                <a:cs typeface="微软雅黑" panose="020B0503020204020204" pitchFamily="2" charset="-122"/>
                <a:sym typeface="+mn-lt"/>
              </a:rPr>
              <a:t>、</a:t>
            </a:r>
            <a:r>
              <a:rPr lang="en-US" altLang="zh-CN" sz="1300" i="0" dirty="0">
                <a:solidFill>
                  <a:schemeClr val="tx1">
                    <a:lumMod val="85000"/>
                    <a:lumOff val="15000"/>
                  </a:schemeClr>
                </a:solidFill>
                <a:effectLst/>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300" i="0" dirty="0">
                <a:solidFill>
                  <a:schemeClr val="tx1">
                    <a:lumMod val="85000"/>
                    <a:lumOff val="15000"/>
                  </a:schemeClr>
                </a:solidFill>
                <a:effectLst/>
                <a:latin typeface="微软雅黑" panose="020B0503020204020204" pitchFamily="2" charset="-122"/>
                <a:ea typeface="微软雅黑" panose="020B0503020204020204" pitchFamily="2" charset="-122"/>
                <a:cs typeface="微软雅黑" panose="020B0503020204020204" pitchFamily="2" charset="-122"/>
                <a:sym typeface="+mn-lt"/>
              </a:rPr>
              <a:t>休闲度假后花园</a:t>
            </a:r>
            <a:r>
              <a:rPr lang="en-US" altLang="zh-CN" sz="1300" i="0" dirty="0">
                <a:solidFill>
                  <a:schemeClr val="tx1">
                    <a:lumMod val="85000"/>
                    <a:lumOff val="15000"/>
                  </a:schemeClr>
                </a:solidFill>
                <a:effectLst/>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300" i="0" dirty="0">
                <a:solidFill>
                  <a:schemeClr val="tx1">
                    <a:lumMod val="85000"/>
                    <a:lumOff val="15000"/>
                  </a:schemeClr>
                </a:solidFill>
                <a:effectLst/>
                <a:latin typeface="微软雅黑" panose="020B0503020204020204" pitchFamily="2" charset="-122"/>
                <a:ea typeface="微软雅黑" panose="020B0503020204020204" pitchFamily="2" charset="-122"/>
                <a:cs typeface="微软雅黑" panose="020B0503020204020204" pitchFamily="2" charset="-122"/>
                <a:sym typeface="+mn-lt"/>
              </a:rPr>
              <a:t>等称号，开展黄洋界爬山、龙盘山自行车竞速、五星渔港垂钓等活动；继续完善各项设施，满足人们自助采摘、临池垂钓、就地尝鲜、旅游购物、体验农风、露营野炊等多方面需求，实现产业与旅游的有机统一和完美结合。</a:t>
            </a:r>
            <a:endParaRPr lang="zh-CN" altLang="en-US" sz="1300" i="0" dirty="0">
              <a:solidFill>
                <a:schemeClr val="tx1">
                  <a:lumMod val="85000"/>
                  <a:lumOff val="15000"/>
                </a:schemeClr>
              </a:solidFill>
              <a:effectLst/>
              <a:latin typeface="微软雅黑" panose="020B0503020204020204" pitchFamily="2" charset="-122"/>
              <a:ea typeface="微软雅黑" panose="020B0503020204020204" pitchFamily="2" charset="-122"/>
              <a:cs typeface="微软雅黑" panose="020B0503020204020204" pitchFamily="2" charset="-122"/>
              <a:sym typeface="+mn-lt"/>
            </a:endParaRPr>
          </a:p>
        </p:txBody>
      </p:sp>
      <p:grpSp>
        <p:nvGrpSpPr>
          <p:cNvPr id="27" name="组合 26"/>
          <p:cNvGrpSpPr/>
          <p:nvPr/>
        </p:nvGrpSpPr>
        <p:grpSpPr>
          <a:xfrm>
            <a:off x="805815" y="762000"/>
            <a:ext cx="530860" cy="530860"/>
            <a:chOff x="1269" y="1200"/>
            <a:chExt cx="836" cy="836"/>
          </a:xfrm>
        </p:grpSpPr>
        <p:sp>
          <p:nvSpPr>
            <p:cNvPr id="9" name="椭圆 8"/>
            <p:cNvSpPr/>
            <p:nvPr/>
          </p:nvSpPr>
          <p:spPr>
            <a:xfrm>
              <a:off x="1304" y="1235"/>
              <a:ext cx="767" cy="767"/>
            </a:xfrm>
            <a:prstGeom prst="ellipse">
              <a:avLst/>
            </a:prstGeom>
            <a:solidFill>
              <a:srgbClr val="CC0000"/>
            </a:solidFill>
            <a:ln w="19050">
              <a:no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cs typeface="+mn-ea"/>
                <a:sym typeface="+mn-lt"/>
              </a:endParaRPr>
            </a:p>
          </p:txBody>
        </p:sp>
        <p:sp>
          <p:nvSpPr>
            <p:cNvPr id="26" name="椭圆 25"/>
            <p:cNvSpPr/>
            <p:nvPr/>
          </p:nvSpPr>
          <p:spPr>
            <a:xfrm>
              <a:off x="1269" y="1200"/>
              <a:ext cx="837" cy="837"/>
            </a:xfrm>
            <a:prstGeom prst="ellipse">
              <a:avLst/>
            </a:prstGeom>
            <a:noFill/>
            <a:ln w="19050">
              <a:solidFill>
                <a:srgbClr val="FAC77D"/>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cs typeface="+mn-ea"/>
                <a:sym typeface="+mn-lt"/>
              </a:endParaRPr>
            </a:p>
          </p:txBody>
        </p:sp>
        <p:sp>
          <p:nvSpPr>
            <p:cNvPr id="3" name="文本框 2"/>
            <p:cNvSpPr txBox="1"/>
            <p:nvPr/>
          </p:nvSpPr>
          <p:spPr>
            <a:xfrm>
              <a:off x="1366" y="1216"/>
              <a:ext cx="417" cy="794"/>
            </a:xfrm>
            <a:prstGeom prst="rect">
              <a:avLst/>
            </a:prstGeom>
            <a:noFill/>
          </p:spPr>
          <p:txBody>
            <a:bodyPr wrap="square" rtlCol="0">
              <a:noAutofit/>
            </a:bodyPr>
            <a:p>
              <a:r>
                <a:rPr lang="en-US" altLang="zh-CN" sz="2800" b="1">
                  <a:solidFill>
                    <a:schemeClr val="bg1"/>
                  </a:solidFill>
                  <a:latin typeface="微软雅黑" panose="020B0503020204020204" pitchFamily="2" charset="-122"/>
                  <a:ea typeface="微软雅黑" panose="020B0503020204020204" pitchFamily="2" charset="-122"/>
                </a:rPr>
                <a:t>1</a:t>
              </a:r>
              <a:endParaRPr lang="en-US" altLang="zh-CN" sz="2800" b="1">
                <a:solidFill>
                  <a:schemeClr val="bg1"/>
                </a:solidFill>
                <a:latin typeface="微软雅黑" panose="020B0503020204020204" pitchFamily="2" charset="-122"/>
                <a:ea typeface="微软雅黑" panose="020B0503020204020204" pitchFamily="2" charset="-122"/>
              </a:endParaRPr>
            </a:p>
          </p:txBody>
        </p:sp>
      </p:grpSp>
      <p:grpSp>
        <p:nvGrpSpPr>
          <p:cNvPr id="28" name="组合 27"/>
          <p:cNvGrpSpPr/>
          <p:nvPr/>
        </p:nvGrpSpPr>
        <p:grpSpPr>
          <a:xfrm>
            <a:off x="805815" y="2141855"/>
            <a:ext cx="530860" cy="530860"/>
            <a:chOff x="1269" y="3373"/>
            <a:chExt cx="836" cy="836"/>
          </a:xfrm>
        </p:grpSpPr>
        <p:sp>
          <p:nvSpPr>
            <p:cNvPr id="22" name="椭圆 21"/>
            <p:cNvSpPr/>
            <p:nvPr/>
          </p:nvSpPr>
          <p:spPr>
            <a:xfrm>
              <a:off x="1304" y="3408"/>
              <a:ext cx="767" cy="767"/>
            </a:xfrm>
            <a:prstGeom prst="ellipse">
              <a:avLst/>
            </a:prstGeom>
            <a:solidFill>
              <a:srgbClr val="CC0000"/>
            </a:solidFill>
            <a:ln w="19050">
              <a:no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cs typeface="+mn-ea"/>
                <a:sym typeface="+mn-lt"/>
              </a:endParaRPr>
            </a:p>
          </p:txBody>
        </p:sp>
        <p:sp>
          <p:nvSpPr>
            <p:cNvPr id="10" name="椭圆 9"/>
            <p:cNvSpPr/>
            <p:nvPr/>
          </p:nvSpPr>
          <p:spPr>
            <a:xfrm>
              <a:off x="1269" y="3373"/>
              <a:ext cx="837" cy="837"/>
            </a:xfrm>
            <a:prstGeom prst="ellipse">
              <a:avLst/>
            </a:prstGeom>
            <a:noFill/>
            <a:ln w="19050">
              <a:solidFill>
                <a:srgbClr val="FAC77D"/>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cs typeface="+mn-ea"/>
                <a:sym typeface="+mn-lt"/>
              </a:endParaRPr>
            </a:p>
          </p:txBody>
        </p:sp>
        <p:sp>
          <p:nvSpPr>
            <p:cNvPr id="5" name="文本框 4"/>
            <p:cNvSpPr txBox="1"/>
            <p:nvPr/>
          </p:nvSpPr>
          <p:spPr>
            <a:xfrm>
              <a:off x="1366" y="3373"/>
              <a:ext cx="417" cy="794"/>
            </a:xfrm>
            <a:prstGeom prst="rect">
              <a:avLst/>
            </a:prstGeom>
            <a:noFill/>
          </p:spPr>
          <p:txBody>
            <a:bodyPr wrap="square" rtlCol="0">
              <a:noAutofit/>
            </a:bodyPr>
            <a:p>
              <a:r>
                <a:rPr lang="en-US" altLang="zh-CN" sz="2800" b="1">
                  <a:solidFill>
                    <a:schemeClr val="bg1"/>
                  </a:solidFill>
                  <a:latin typeface="微软雅黑" panose="020B0503020204020204" pitchFamily="2" charset="-122"/>
                  <a:ea typeface="微软雅黑" panose="020B0503020204020204" pitchFamily="2" charset="-122"/>
                </a:rPr>
                <a:t>2</a:t>
              </a:r>
              <a:endParaRPr lang="en-US" altLang="zh-CN" sz="2800" b="1">
                <a:solidFill>
                  <a:schemeClr val="bg1"/>
                </a:solidFill>
                <a:latin typeface="微软雅黑" panose="020B0503020204020204" pitchFamily="2" charset="-122"/>
                <a:ea typeface="微软雅黑" panose="020B0503020204020204" pitchFamily="2" charset="-122"/>
              </a:endParaRPr>
            </a:p>
          </p:txBody>
        </p:sp>
      </p:grpSp>
      <p:grpSp>
        <p:nvGrpSpPr>
          <p:cNvPr id="11" name="组合 10"/>
          <p:cNvGrpSpPr/>
          <p:nvPr/>
        </p:nvGrpSpPr>
        <p:grpSpPr>
          <a:xfrm>
            <a:off x="-4445" y="268605"/>
            <a:ext cx="9126220" cy="208280"/>
            <a:chOff x="-7" y="423"/>
            <a:chExt cx="14372" cy="328"/>
          </a:xfrm>
        </p:grpSpPr>
        <p:cxnSp>
          <p:nvCxnSpPr>
            <p:cNvPr id="14" name="直接连接符 13"/>
            <p:cNvCxnSpPr/>
            <p:nvPr>
              <p:custDataLst>
                <p:tags r:id="rId2"/>
              </p:custDataLst>
            </p:nvPr>
          </p:nvCxnSpPr>
          <p:spPr>
            <a:xfrm>
              <a:off x="-7" y="587"/>
              <a:ext cx="3196" cy="0"/>
            </a:xfrm>
            <a:prstGeom prst="line">
              <a:avLst/>
            </a:prstGeom>
            <a:ln w="3175" cap="rnd">
              <a:solidFill>
                <a:srgbClr val="CC0000"/>
              </a:solidFill>
              <a:round/>
              <a:headEnd type="none"/>
              <a:tailEnd type="none" w="med" len="med"/>
            </a:ln>
          </p:spPr>
          <p:style>
            <a:lnRef idx="1">
              <a:schemeClr val="accent1"/>
            </a:lnRef>
            <a:fillRef idx="0">
              <a:schemeClr val="accent1"/>
            </a:fillRef>
            <a:effectRef idx="0">
              <a:schemeClr val="accent1"/>
            </a:effectRef>
            <a:fontRef idx="minor">
              <a:schemeClr val="tx1"/>
            </a:fontRef>
          </p:style>
        </p:cxnSp>
        <p:pic>
          <p:nvPicPr>
            <p:cNvPr id="31" name="图片 30" descr="PPT"/>
            <p:cNvPicPr>
              <a:picLocks noChangeAspect="1"/>
            </p:cNvPicPr>
            <p:nvPr/>
          </p:nvPicPr>
          <p:blipFill>
            <a:blip r:embed="rId3"/>
            <a:stretch>
              <a:fillRect/>
            </a:stretch>
          </p:blipFill>
          <p:spPr>
            <a:xfrm>
              <a:off x="4902" y="423"/>
              <a:ext cx="4569" cy="329"/>
            </a:xfrm>
            <a:prstGeom prst="rect">
              <a:avLst/>
            </a:prstGeom>
          </p:spPr>
        </p:pic>
        <p:grpSp>
          <p:nvGrpSpPr>
            <p:cNvPr id="12" name="组合 11"/>
            <p:cNvGrpSpPr/>
            <p:nvPr/>
          </p:nvGrpSpPr>
          <p:grpSpPr>
            <a:xfrm>
              <a:off x="3603" y="423"/>
              <a:ext cx="1005" cy="319"/>
              <a:chOff x="2474" y="145"/>
              <a:chExt cx="1503" cy="442"/>
            </a:xfrm>
          </p:grpSpPr>
          <p:sp>
            <p:nvSpPr>
              <p:cNvPr id="53" name="五角星 52"/>
              <p:cNvSpPr/>
              <p:nvPr/>
            </p:nvSpPr>
            <p:spPr>
              <a:xfrm>
                <a:off x="3535"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4" name="五角星 53"/>
              <p:cNvSpPr/>
              <p:nvPr/>
            </p:nvSpPr>
            <p:spPr>
              <a:xfrm>
                <a:off x="3005"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5" name="五角星 54"/>
              <p:cNvSpPr/>
              <p:nvPr/>
            </p:nvSpPr>
            <p:spPr>
              <a:xfrm>
                <a:off x="2474"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3" name="组合 12"/>
            <p:cNvGrpSpPr/>
            <p:nvPr/>
          </p:nvGrpSpPr>
          <p:grpSpPr>
            <a:xfrm>
              <a:off x="9765" y="423"/>
              <a:ext cx="1005" cy="319"/>
              <a:chOff x="2474" y="145"/>
              <a:chExt cx="1503" cy="442"/>
            </a:xfrm>
          </p:grpSpPr>
          <p:sp>
            <p:nvSpPr>
              <p:cNvPr id="15" name="五角星 14"/>
              <p:cNvSpPr/>
              <p:nvPr/>
            </p:nvSpPr>
            <p:spPr>
              <a:xfrm>
                <a:off x="3535"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五角星 15"/>
              <p:cNvSpPr/>
              <p:nvPr/>
            </p:nvSpPr>
            <p:spPr>
              <a:xfrm>
                <a:off x="3005"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五角星 19"/>
              <p:cNvSpPr/>
              <p:nvPr/>
            </p:nvSpPr>
            <p:spPr>
              <a:xfrm>
                <a:off x="2474"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cxnSp>
          <p:nvCxnSpPr>
            <p:cNvPr id="21" name="直接连接符 20"/>
            <p:cNvCxnSpPr/>
            <p:nvPr>
              <p:custDataLst>
                <p:tags r:id="rId4"/>
              </p:custDataLst>
            </p:nvPr>
          </p:nvCxnSpPr>
          <p:spPr>
            <a:xfrm>
              <a:off x="11169" y="587"/>
              <a:ext cx="3196" cy="0"/>
            </a:xfrm>
            <a:prstGeom prst="line">
              <a:avLst/>
            </a:prstGeom>
            <a:ln w="3175" cap="rnd">
              <a:solidFill>
                <a:srgbClr val="CC0000"/>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pic>
        <p:nvPicPr>
          <p:cNvPr id="24" name="图片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8110" y="3613150"/>
            <a:ext cx="1520190" cy="1566545"/>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000" fill="hold">
                                          <p:stCondLst>
                                            <p:cond delay="0"/>
                                          </p:stCondLst>
                                        </p:cTn>
                                        <p:tgtEl>
                                          <p:spTgt spid="27"/>
                                        </p:tgtEl>
                                        <p:attrNameLst>
                                          <p:attrName>style.visibility</p:attrName>
                                        </p:attrNameLst>
                                      </p:cBhvr>
                                      <p:to>
                                        <p:strVal val="visible"/>
                                      </p:to>
                                    </p:set>
                                    <p:animEffect transition="in" filter="wheel(1)">
                                      <p:cBhvr>
                                        <p:cTn id="7" dur="1000"/>
                                        <p:tgtEl>
                                          <p:spTgt spid="2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par>
                                <p:cTn id="11" presetID="18" presetClass="entr" presetSubtype="12"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downLeft)">
                                      <p:cBhvr>
                                        <p:cTn id="13" dur="500"/>
                                        <p:tgtEl>
                                          <p:spTgt spid="2"/>
                                        </p:tgtEl>
                                      </p:cBhvr>
                                    </p:animEffect>
                                  </p:childTnLst>
                                </p:cTn>
                              </p:par>
                            </p:childTnLst>
                          </p:cTn>
                        </p:par>
                        <p:par>
                          <p:cTn id="14" fill="hold">
                            <p:stCondLst>
                              <p:cond delay="1000"/>
                            </p:stCondLst>
                            <p:childTnLst>
                              <p:par>
                                <p:cTn id="15" presetID="18" presetClass="entr" presetSubtype="12" fill="hold" nodeType="after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strips(downLeft)">
                                      <p:cBhvr>
                                        <p:cTn id="17" dur="500"/>
                                        <p:tgtEl>
                                          <p:spTgt spid="28"/>
                                        </p:tgtEl>
                                      </p:cBhvr>
                                    </p:animEffect>
                                  </p:childTnLst>
                                </p:cTn>
                              </p:par>
                              <p:par>
                                <p:cTn id="18" presetID="21" presetClass="entr" presetSubtype="1" fill="hold" grpId="0" nodeType="withEffect">
                                  <p:stCondLst>
                                    <p:cond delay="0"/>
                                  </p:stCondLst>
                                  <p:childTnLst>
                                    <p:set>
                                      <p:cBhvr>
                                        <p:cTn id="19" dur="1000" fill="hold">
                                          <p:stCondLst>
                                            <p:cond delay="0"/>
                                          </p:stCondLst>
                                        </p:cTn>
                                        <p:tgtEl>
                                          <p:spTgt spid="7"/>
                                        </p:tgtEl>
                                        <p:attrNameLst>
                                          <p:attrName>style.visibility</p:attrName>
                                        </p:attrNameLst>
                                      </p:cBhvr>
                                      <p:to>
                                        <p:strVal val="visible"/>
                                      </p:to>
                                    </p:set>
                                    <p:animEffect transition="in" filter="wheel(1)">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图片 3" descr="图片3"/>
          <p:cNvPicPr>
            <a:picLocks noChangeAspect="1"/>
          </p:cNvPicPr>
          <p:nvPr/>
        </p:nvPicPr>
        <p:blipFill>
          <a:blip r:embed="rId1"/>
          <a:stretch>
            <a:fillRect/>
          </a:stretch>
        </p:blipFill>
        <p:spPr>
          <a:xfrm>
            <a:off x="0" y="-9525"/>
            <a:ext cx="9144000" cy="5152390"/>
          </a:xfrm>
          <a:prstGeom prst="rect">
            <a:avLst/>
          </a:prstGeom>
        </p:spPr>
      </p:pic>
      <p:pic>
        <p:nvPicPr>
          <p:cNvPr id="24" name="图片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9640" y="0"/>
            <a:ext cx="4460875" cy="5163185"/>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9850" y="2255520"/>
            <a:ext cx="2838450" cy="2924175"/>
          </a:xfrm>
          <a:prstGeom prst="rect">
            <a:avLst/>
          </a:prstGeom>
        </p:spPr>
      </p:pic>
      <p:grpSp>
        <p:nvGrpSpPr>
          <p:cNvPr id="30" name="组合 29"/>
          <p:cNvGrpSpPr/>
          <p:nvPr/>
        </p:nvGrpSpPr>
        <p:grpSpPr>
          <a:xfrm>
            <a:off x="827405" y="339725"/>
            <a:ext cx="7341870" cy="3844290"/>
            <a:chOff x="1303" y="535"/>
            <a:chExt cx="11562" cy="6054"/>
          </a:xfrm>
        </p:grpSpPr>
        <p:pic>
          <p:nvPicPr>
            <p:cNvPr id="32" name="图片 31"/>
            <p:cNvPicPr>
              <a:picLocks noChangeAspect="1"/>
            </p:cNvPicPr>
            <p:nvPr/>
          </p:nvPicPr>
          <p:blipFill rotWithShape="1">
            <a:blip r:embed="rId4">
              <a:extLst>
                <a:ext uri="{28A0092B-C50C-407E-A947-70E740481C1C}">
                  <a14:useLocalDpi xmlns:a14="http://schemas.microsoft.com/office/drawing/2010/main" val="0"/>
                </a:ext>
              </a:extLst>
            </a:blip>
            <a:srcRect r="47002"/>
            <a:stretch>
              <a:fillRect/>
            </a:stretch>
          </p:blipFill>
          <p:spPr>
            <a:xfrm>
              <a:off x="1303" y="4731"/>
              <a:ext cx="1313" cy="1858"/>
            </a:xfrm>
            <a:prstGeom prst="rect">
              <a:avLst/>
            </a:prstGeom>
          </p:spPr>
        </p:pic>
        <p:pic>
          <p:nvPicPr>
            <p:cNvPr id="39" name="图片 38"/>
            <p:cNvPicPr>
              <a:picLocks noChangeAspect="1"/>
            </p:cNvPicPr>
            <p:nvPr/>
          </p:nvPicPr>
          <p:blipFill rotWithShape="1">
            <a:blip r:embed="rId4">
              <a:extLst>
                <a:ext uri="{28A0092B-C50C-407E-A947-70E740481C1C}">
                  <a14:useLocalDpi xmlns:a14="http://schemas.microsoft.com/office/drawing/2010/main" val="0"/>
                </a:ext>
              </a:extLst>
            </a:blip>
            <a:srcRect l="50000"/>
            <a:stretch>
              <a:fillRect/>
            </a:stretch>
          </p:blipFill>
          <p:spPr>
            <a:xfrm>
              <a:off x="11169" y="535"/>
              <a:ext cx="1697" cy="2546"/>
            </a:xfrm>
            <a:prstGeom prst="rect">
              <a:avLst/>
            </a:prstGeom>
          </p:spPr>
        </p:pic>
      </p:grpSp>
      <p:sp>
        <p:nvSpPr>
          <p:cNvPr id="45" name="文本框 44"/>
          <p:cNvSpPr txBox="1"/>
          <p:nvPr/>
        </p:nvSpPr>
        <p:spPr>
          <a:xfrm>
            <a:off x="1566545" y="1607820"/>
            <a:ext cx="4691380" cy="1918335"/>
          </a:xfrm>
          <a:prstGeom prst="rect">
            <a:avLst/>
          </a:prstGeom>
          <a:noFill/>
        </p:spPr>
        <p:txBody>
          <a:bodyPr wrap="square" rtlCol="0">
            <a:spAutoFit/>
          </a:bodyPr>
          <a:p>
            <a:pPr algn="ctr">
              <a:lnSpc>
                <a:spcPct val="110000"/>
              </a:lnSpc>
            </a:pPr>
            <a:r>
              <a:rPr lang="zh-CN" altLang="en-US" sz="5400" b="1" dirty="0">
                <a:ln w="12700">
                  <a:solidFill>
                    <a:schemeClr val="bg1"/>
                  </a:solidFill>
                </a:ln>
                <a:gradFill flip="none" rotWithShape="1">
                  <a:gsLst>
                    <a:gs pos="0">
                      <a:srgbClr val="E20000">
                        <a:shade val="30000"/>
                        <a:satMod val="115000"/>
                      </a:srgbClr>
                    </a:gs>
                    <a:gs pos="50000">
                      <a:srgbClr val="E20000">
                        <a:shade val="67500"/>
                        <a:satMod val="115000"/>
                      </a:srgbClr>
                    </a:gs>
                    <a:gs pos="100000">
                      <a:srgbClr val="E20000">
                        <a:shade val="100000"/>
                        <a:satMod val="115000"/>
                      </a:srgbClr>
                    </a:gs>
                  </a:gsLst>
                  <a:lin ang="2700000" scaled="1"/>
                  <a:tileRect/>
                </a:gradFill>
                <a:effectLst>
                  <a:outerShdw blurRad="38100" dist="38100" dir="2700000" algn="tl">
                    <a:srgbClr val="000000">
                      <a:alpha val="43137"/>
                    </a:srgbClr>
                  </a:outerShdw>
                </a:effectLst>
                <a:latin typeface="微软雅黑" panose="020B0503020204020204" pitchFamily="2" charset="-122"/>
                <a:ea typeface="微软雅黑" panose="020B0503020204020204" pitchFamily="2" charset="-122"/>
                <a:cs typeface="+mn-ea"/>
              </a:rPr>
              <a:t>发展的重点和主要措施</a:t>
            </a:r>
            <a:endParaRPr lang="zh-CN" altLang="en-US" sz="5400" b="1" dirty="0">
              <a:ln w="12700">
                <a:solidFill>
                  <a:schemeClr val="bg1"/>
                </a:solidFill>
              </a:ln>
              <a:gradFill flip="none" rotWithShape="1">
                <a:gsLst>
                  <a:gs pos="0">
                    <a:srgbClr val="E20000">
                      <a:shade val="30000"/>
                      <a:satMod val="115000"/>
                    </a:srgbClr>
                  </a:gs>
                  <a:gs pos="50000">
                    <a:srgbClr val="E20000">
                      <a:shade val="67500"/>
                      <a:satMod val="115000"/>
                    </a:srgbClr>
                  </a:gs>
                  <a:gs pos="100000">
                    <a:srgbClr val="E20000">
                      <a:shade val="100000"/>
                      <a:satMod val="115000"/>
                    </a:srgbClr>
                  </a:gs>
                </a:gsLst>
                <a:lin ang="2700000" scaled="1"/>
                <a:tileRect/>
              </a:gradFill>
              <a:effectLst>
                <a:outerShdw blurRad="38100" dist="38100" dir="2700000" algn="tl">
                  <a:srgbClr val="000000">
                    <a:alpha val="43137"/>
                  </a:srgbClr>
                </a:outerShdw>
              </a:effectLst>
              <a:latin typeface="微软雅黑" panose="020B0503020204020204" pitchFamily="2" charset="-122"/>
              <a:ea typeface="微软雅黑" panose="020B0503020204020204" pitchFamily="2" charset="-122"/>
              <a:cs typeface="+mn-ea"/>
            </a:endParaRPr>
          </a:p>
        </p:txBody>
      </p:sp>
      <p:sp>
        <p:nvSpPr>
          <p:cNvPr id="49" name="圆角矩形 48"/>
          <p:cNvSpPr/>
          <p:nvPr/>
        </p:nvSpPr>
        <p:spPr>
          <a:xfrm>
            <a:off x="2954205" y="831149"/>
            <a:ext cx="1944000" cy="648000"/>
          </a:xfrm>
          <a:prstGeom prst="roundRect">
            <a:avLst>
              <a:gd name="adj" fmla="val 23757"/>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dirty="0" smtClean="0">
                <a:latin typeface="思源黑体 CN Bold" panose="020B0800000000000000" pitchFamily="34" charset="-122"/>
                <a:ea typeface="思源黑体 CN Bold" panose="020B0800000000000000" pitchFamily="34" charset="-122"/>
              </a:rPr>
              <a:t>第四章</a:t>
            </a:r>
            <a:endParaRPr lang="zh-CN" altLang="en-US" sz="3200" dirty="0">
              <a:latin typeface="思源黑体 CN Bold" panose="020B0800000000000000" pitchFamily="34" charset="-122"/>
              <a:ea typeface="思源黑体 CN Bold" panose="020B0800000000000000" pitchFamily="34" charset="-122"/>
            </a:endParaRPr>
          </a:p>
        </p:txBody>
      </p:sp>
      <p:sp>
        <p:nvSpPr>
          <p:cNvPr id="50" name="五角星 49"/>
          <p:cNvSpPr/>
          <p:nvPr/>
        </p:nvSpPr>
        <p:spPr>
          <a:xfrm>
            <a:off x="2515750" y="1014963"/>
            <a:ext cx="280372" cy="28037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1" name="五角星 50"/>
          <p:cNvSpPr/>
          <p:nvPr/>
        </p:nvSpPr>
        <p:spPr>
          <a:xfrm>
            <a:off x="2179066" y="1014963"/>
            <a:ext cx="280372" cy="28037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2" name="五角星 51"/>
          <p:cNvSpPr/>
          <p:nvPr/>
        </p:nvSpPr>
        <p:spPr>
          <a:xfrm>
            <a:off x="1842383" y="1014963"/>
            <a:ext cx="280372" cy="28037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3" name="五角星 52"/>
          <p:cNvSpPr/>
          <p:nvPr/>
        </p:nvSpPr>
        <p:spPr>
          <a:xfrm>
            <a:off x="5729489" y="1014963"/>
            <a:ext cx="280372" cy="28037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4" name="五角星 53"/>
          <p:cNvSpPr/>
          <p:nvPr/>
        </p:nvSpPr>
        <p:spPr>
          <a:xfrm>
            <a:off x="5392805" y="1014963"/>
            <a:ext cx="280372" cy="28037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5" name="五角星 54"/>
          <p:cNvSpPr/>
          <p:nvPr/>
        </p:nvSpPr>
        <p:spPr>
          <a:xfrm>
            <a:off x="5056122" y="1014963"/>
            <a:ext cx="280372" cy="28037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12" presetClass="entr" presetSubtype="8" fill="hold" nodeType="withEffect">
                                  <p:stCondLst>
                                    <p:cond delay="0"/>
                                  </p:stCondLst>
                                  <p:childTnLst>
                                    <p:set>
                                      <p:cBhvr>
                                        <p:cTn id="15" dur="1000" fill="hold">
                                          <p:stCondLst>
                                            <p:cond delay="0"/>
                                          </p:stCondLst>
                                        </p:cTn>
                                        <p:tgtEl>
                                          <p:spTgt spid="30"/>
                                        </p:tgtEl>
                                        <p:attrNameLst>
                                          <p:attrName>style.visibility</p:attrName>
                                        </p:attrNameLst>
                                      </p:cBhvr>
                                      <p:to>
                                        <p:strVal val="visible"/>
                                      </p:to>
                                    </p:set>
                                    <p:anim calcmode="lin" valueType="num">
                                      <p:cBhvr additive="base">
                                        <p:cTn id="16" dur="1000"/>
                                        <p:tgtEl>
                                          <p:spTgt spid="30"/>
                                        </p:tgtEl>
                                        <p:attrNameLst>
                                          <p:attrName>ppt_x</p:attrName>
                                        </p:attrNameLst>
                                      </p:cBhvr>
                                      <p:tavLst>
                                        <p:tav tm="0">
                                          <p:val>
                                            <p:strVal val="#ppt_x-#ppt_w*1.125000"/>
                                          </p:val>
                                        </p:tav>
                                        <p:tav tm="100000">
                                          <p:val>
                                            <p:strVal val="#ppt_x"/>
                                          </p:val>
                                        </p:tav>
                                      </p:tavLst>
                                    </p:anim>
                                    <p:animEffect transition="in" filter="wipe(right)">
                                      <p:cBhvr>
                                        <p:cTn id="17" dur="1000"/>
                                        <p:tgtEl>
                                          <p:spTgt spid="30"/>
                                        </p:tgtEl>
                                      </p:cBhvr>
                                    </p:animEffect>
                                  </p:childTnLst>
                                </p:cTn>
                              </p:par>
                            </p:childTnLst>
                          </p:cTn>
                        </p:par>
                        <p:par>
                          <p:cTn id="18" fill="hold">
                            <p:stCondLst>
                              <p:cond delay="1000"/>
                            </p:stCondLst>
                            <p:childTnLst>
                              <p:par>
                                <p:cTn id="19" presetID="2" presetClass="entr" presetSubtype="1" fill="hold" grpId="0" nodeType="afterEffect">
                                  <p:stCondLst>
                                    <p:cond delay="0"/>
                                  </p:stCondLst>
                                  <p:iterate type="lt">
                                    <p:tmPct val="10000"/>
                                  </p:iterate>
                                  <p:childTnLst>
                                    <p:set>
                                      <p:cBhvr>
                                        <p:cTn id="20" dur="1" fill="hold">
                                          <p:stCondLst>
                                            <p:cond delay="0"/>
                                          </p:stCondLst>
                                        </p:cTn>
                                        <p:tgtEl>
                                          <p:spTgt spid="45"/>
                                        </p:tgtEl>
                                        <p:attrNameLst>
                                          <p:attrName>style.visibility</p:attrName>
                                        </p:attrNameLst>
                                      </p:cBhvr>
                                      <p:to>
                                        <p:strVal val="visible"/>
                                      </p:to>
                                    </p:set>
                                    <p:anim calcmode="lin" valueType="num">
                                      <p:cBhvr additive="base">
                                        <p:cTn id="21" dur="500" fill="hold"/>
                                        <p:tgtEl>
                                          <p:spTgt spid="45"/>
                                        </p:tgtEl>
                                        <p:attrNameLst>
                                          <p:attrName>ppt_x</p:attrName>
                                        </p:attrNameLst>
                                      </p:cBhvr>
                                      <p:tavLst>
                                        <p:tav tm="0">
                                          <p:val>
                                            <p:strVal val="#ppt_x"/>
                                          </p:val>
                                        </p:tav>
                                        <p:tav tm="100000">
                                          <p:val>
                                            <p:strVal val="#ppt_x"/>
                                          </p:val>
                                        </p:tav>
                                      </p:tavLst>
                                    </p:anim>
                                    <p:anim calcmode="lin" valueType="num">
                                      <p:cBhvr additive="base">
                                        <p:cTn id="22" dur="500" fill="hold"/>
                                        <p:tgtEl>
                                          <p:spTgt spid="4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9154" name="矩形 13313"/>
          <p:cNvSpPr>
            <a:spLocks noChangeArrowheads="1"/>
          </p:cNvSpPr>
          <p:nvPr/>
        </p:nvSpPr>
        <p:spPr bwMode="auto">
          <a:xfrm>
            <a:off x="0" y="0"/>
            <a:ext cx="9144000" cy="5143500"/>
          </a:xfrm>
          <a:prstGeom prst="rect">
            <a:avLst/>
          </a:prstGeom>
          <a:solidFill>
            <a:srgbClr val="F2F2F2"/>
          </a:solidFill>
          <a:ln w="9525">
            <a:noFill/>
            <a:miter lim="800000"/>
          </a:ln>
        </p:spPr>
        <p:txBody>
          <a:bodyPr/>
          <a:p>
            <a:pPr>
              <a:buFont typeface="Arial" panose="020B0604020202020204" pitchFamily="34" charset="0"/>
              <a:buNone/>
            </a:pPr>
            <a:endParaRPr lang="zh-CN" altLang="zh-CN">
              <a:solidFill>
                <a:srgbClr val="000000"/>
              </a:solidFill>
            </a:endParaRPr>
          </a:p>
        </p:txBody>
      </p:sp>
      <p:pic>
        <p:nvPicPr>
          <p:cNvPr id="23" name="图片 22" descr="图片3"/>
          <p:cNvPicPr>
            <a:picLocks noChangeAspect="1"/>
          </p:cNvPicPr>
          <p:nvPr/>
        </p:nvPicPr>
        <p:blipFill>
          <a:blip r:embed="rId1"/>
          <a:stretch>
            <a:fillRect/>
          </a:stretch>
        </p:blipFill>
        <p:spPr>
          <a:xfrm>
            <a:off x="0" y="-9525"/>
            <a:ext cx="9144000" cy="5152390"/>
          </a:xfrm>
          <a:prstGeom prst="rect">
            <a:avLst/>
          </a:prstGeom>
          <a:solidFill>
            <a:schemeClr val="bg1">
              <a:alpha val="80000"/>
            </a:schemeClr>
          </a:solidFill>
        </p:spPr>
      </p:pic>
      <p:sp>
        <p:nvSpPr>
          <p:cNvPr id="16" name="矩形 15"/>
          <p:cNvSpPr/>
          <p:nvPr/>
        </p:nvSpPr>
        <p:spPr>
          <a:xfrm>
            <a:off x="900430" y="1398905"/>
            <a:ext cx="7312660" cy="2591435"/>
          </a:xfrm>
          <a:prstGeom prst="rect">
            <a:avLst/>
          </a:prstGeom>
          <a:solidFill>
            <a:schemeClr val="bg1">
              <a:alpha val="80000"/>
            </a:schemeClr>
          </a:solidFill>
          <a:ln w="9525" cap="flat" cmpd="sng" algn="ctr">
            <a:solidFill>
              <a:srgbClr val="C7000B"/>
            </a:solidFill>
            <a:prstDash val="solid"/>
            <a:miter lim="800000"/>
          </a:ln>
          <a:effectLst/>
        </p:spPr>
        <p:txBody>
          <a:bodyPr anchor="ctr"/>
          <a:p>
            <a:pPr algn="ctr">
              <a:spcBef>
                <a:spcPct val="0"/>
              </a:spcBef>
              <a:spcAft>
                <a:spcPct val="0"/>
              </a:spcAft>
              <a:defRPr/>
            </a:pPr>
            <a:endParaRPr lang="zh-CN" altLang="en-US" kern="0" noProof="1">
              <a:solidFill>
                <a:prstClr val="white"/>
              </a:solidFill>
              <a:cs typeface="+mn-ea"/>
              <a:sym typeface="+mn-lt"/>
            </a:endParaRPr>
          </a:p>
        </p:txBody>
      </p:sp>
      <p:grpSp>
        <p:nvGrpSpPr>
          <p:cNvPr id="20" name="组合 19"/>
          <p:cNvGrpSpPr/>
          <p:nvPr/>
        </p:nvGrpSpPr>
        <p:grpSpPr>
          <a:xfrm>
            <a:off x="798600" y="638408"/>
            <a:ext cx="4829175" cy="768350"/>
            <a:chOff x="759321" y="2153209"/>
            <a:chExt cx="4829175" cy="768350"/>
          </a:xfrm>
          <a:solidFill>
            <a:srgbClr val="E20000"/>
          </a:solidFill>
        </p:grpSpPr>
        <p:grpSp>
          <p:nvGrpSpPr>
            <p:cNvPr id="21" name="组合 20"/>
            <p:cNvGrpSpPr/>
            <p:nvPr/>
          </p:nvGrpSpPr>
          <p:grpSpPr>
            <a:xfrm>
              <a:off x="759321" y="2153209"/>
              <a:ext cx="4829175" cy="768350"/>
              <a:chOff x="759321" y="2059103"/>
              <a:chExt cx="4829175" cy="768350"/>
            </a:xfrm>
            <a:grpFill/>
          </p:grpSpPr>
          <p:sp>
            <p:nvSpPr>
              <p:cNvPr id="6" name="Freeform 5"/>
              <p:cNvSpPr/>
              <p:nvPr/>
            </p:nvSpPr>
            <p:spPr bwMode="auto">
              <a:xfrm>
                <a:off x="759321" y="2217853"/>
                <a:ext cx="588963" cy="544513"/>
              </a:xfrm>
              <a:custGeom>
                <a:avLst/>
                <a:gdLst>
                  <a:gd name="T0" fmla="*/ 67 w 157"/>
                  <a:gd name="T1" fmla="*/ 2 h 143"/>
                  <a:gd name="T2" fmla="*/ 105 w 157"/>
                  <a:gd name="T3" fmla="*/ 90 h 143"/>
                  <a:gd name="T4" fmla="*/ 60 w 157"/>
                  <a:gd name="T5" fmla="*/ 46 h 143"/>
                  <a:gd name="T6" fmla="*/ 78 w 157"/>
                  <a:gd name="T7" fmla="*/ 30 h 143"/>
                  <a:gd name="T8" fmla="*/ 67 w 157"/>
                  <a:gd name="T9" fmla="*/ 19 h 143"/>
                  <a:gd name="T10" fmla="*/ 45 w 157"/>
                  <a:gd name="T11" fmla="*/ 22 h 143"/>
                  <a:gd name="T12" fmla="*/ 12 w 157"/>
                  <a:gd name="T13" fmla="*/ 57 h 143"/>
                  <a:gd name="T14" fmla="*/ 33 w 157"/>
                  <a:gd name="T15" fmla="*/ 75 h 143"/>
                  <a:gd name="T16" fmla="*/ 43 w 157"/>
                  <a:gd name="T17" fmla="*/ 62 h 143"/>
                  <a:gd name="T18" fmla="*/ 87 w 157"/>
                  <a:gd name="T19" fmla="*/ 108 h 143"/>
                  <a:gd name="T20" fmla="*/ 14 w 157"/>
                  <a:gd name="T21" fmla="*/ 94 h 143"/>
                  <a:gd name="T22" fmla="*/ 5 w 157"/>
                  <a:gd name="T23" fmla="*/ 104 h 143"/>
                  <a:gd name="T24" fmla="*/ 12 w 157"/>
                  <a:gd name="T25" fmla="*/ 115 h 143"/>
                  <a:gd name="T26" fmla="*/ 12 w 157"/>
                  <a:gd name="T27" fmla="*/ 117 h 143"/>
                  <a:gd name="T28" fmla="*/ 11 w 157"/>
                  <a:gd name="T29" fmla="*/ 117 h 143"/>
                  <a:gd name="T30" fmla="*/ 0 w 157"/>
                  <a:gd name="T31" fmla="*/ 126 h 143"/>
                  <a:gd name="T32" fmla="*/ 11 w 157"/>
                  <a:gd name="T33" fmla="*/ 137 h 143"/>
                  <a:gd name="T34" fmla="*/ 22 w 157"/>
                  <a:gd name="T35" fmla="*/ 126 h 143"/>
                  <a:gd name="T36" fmla="*/ 20 w 157"/>
                  <a:gd name="T37" fmla="*/ 125 h 143"/>
                  <a:gd name="T38" fmla="*/ 22 w 157"/>
                  <a:gd name="T39" fmla="*/ 123 h 143"/>
                  <a:gd name="T40" fmla="*/ 105 w 157"/>
                  <a:gd name="T41" fmla="*/ 125 h 143"/>
                  <a:gd name="T42" fmla="*/ 116 w 157"/>
                  <a:gd name="T43" fmla="*/ 137 h 143"/>
                  <a:gd name="T44" fmla="*/ 135 w 157"/>
                  <a:gd name="T45" fmla="*/ 121 h 143"/>
                  <a:gd name="T46" fmla="*/ 122 w 157"/>
                  <a:gd name="T47" fmla="*/ 108 h 143"/>
                  <a:gd name="T48" fmla="*/ 67 w 157"/>
                  <a:gd name="T49" fmla="*/ 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43">
                    <a:moveTo>
                      <a:pt x="67" y="2"/>
                    </a:moveTo>
                    <a:cubicBezTo>
                      <a:pt x="102" y="15"/>
                      <a:pt x="124" y="57"/>
                      <a:pt x="105" y="90"/>
                    </a:cubicBezTo>
                    <a:cubicBezTo>
                      <a:pt x="60" y="46"/>
                      <a:pt x="60" y="46"/>
                      <a:pt x="60" y="46"/>
                    </a:cubicBezTo>
                    <a:cubicBezTo>
                      <a:pt x="78" y="30"/>
                      <a:pt x="78" y="30"/>
                      <a:pt x="78" y="30"/>
                    </a:cubicBezTo>
                    <a:cubicBezTo>
                      <a:pt x="67" y="19"/>
                      <a:pt x="67" y="19"/>
                      <a:pt x="67" y="19"/>
                    </a:cubicBezTo>
                    <a:cubicBezTo>
                      <a:pt x="62" y="24"/>
                      <a:pt x="53" y="26"/>
                      <a:pt x="45" y="22"/>
                    </a:cubicBezTo>
                    <a:cubicBezTo>
                      <a:pt x="12" y="57"/>
                      <a:pt x="12" y="57"/>
                      <a:pt x="12" y="57"/>
                    </a:cubicBezTo>
                    <a:cubicBezTo>
                      <a:pt x="33" y="75"/>
                      <a:pt x="33" y="75"/>
                      <a:pt x="33" y="75"/>
                    </a:cubicBezTo>
                    <a:cubicBezTo>
                      <a:pt x="43" y="62"/>
                      <a:pt x="43" y="62"/>
                      <a:pt x="43" y="62"/>
                    </a:cubicBezTo>
                    <a:cubicBezTo>
                      <a:pt x="87" y="108"/>
                      <a:pt x="87" y="108"/>
                      <a:pt x="87" y="108"/>
                    </a:cubicBezTo>
                    <a:cubicBezTo>
                      <a:pt x="67" y="119"/>
                      <a:pt x="36" y="115"/>
                      <a:pt x="14" y="94"/>
                    </a:cubicBezTo>
                    <a:cubicBezTo>
                      <a:pt x="5" y="104"/>
                      <a:pt x="5" y="104"/>
                      <a:pt x="5" y="104"/>
                    </a:cubicBezTo>
                    <a:cubicBezTo>
                      <a:pt x="7" y="108"/>
                      <a:pt x="11" y="112"/>
                      <a:pt x="12" y="115"/>
                    </a:cubicBezTo>
                    <a:cubicBezTo>
                      <a:pt x="12" y="117"/>
                      <a:pt x="12" y="117"/>
                      <a:pt x="12" y="117"/>
                    </a:cubicBezTo>
                    <a:cubicBezTo>
                      <a:pt x="11" y="117"/>
                      <a:pt x="11" y="117"/>
                      <a:pt x="11" y="117"/>
                    </a:cubicBezTo>
                    <a:cubicBezTo>
                      <a:pt x="5" y="117"/>
                      <a:pt x="0" y="121"/>
                      <a:pt x="0" y="126"/>
                    </a:cubicBezTo>
                    <a:cubicBezTo>
                      <a:pt x="0" y="134"/>
                      <a:pt x="5" y="137"/>
                      <a:pt x="11" y="137"/>
                    </a:cubicBezTo>
                    <a:cubicBezTo>
                      <a:pt x="16" y="137"/>
                      <a:pt x="22" y="134"/>
                      <a:pt x="22" y="126"/>
                    </a:cubicBezTo>
                    <a:cubicBezTo>
                      <a:pt x="22" y="126"/>
                      <a:pt x="20" y="126"/>
                      <a:pt x="20" y="125"/>
                    </a:cubicBezTo>
                    <a:cubicBezTo>
                      <a:pt x="22" y="123"/>
                      <a:pt x="22" y="123"/>
                      <a:pt x="22" y="123"/>
                    </a:cubicBezTo>
                    <a:cubicBezTo>
                      <a:pt x="47" y="141"/>
                      <a:pt x="74" y="143"/>
                      <a:pt x="105" y="125"/>
                    </a:cubicBezTo>
                    <a:cubicBezTo>
                      <a:pt x="116" y="137"/>
                      <a:pt x="116" y="137"/>
                      <a:pt x="116" y="137"/>
                    </a:cubicBezTo>
                    <a:cubicBezTo>
                      <a:pt x="135" y="121"/>
                      <a:pt x="135" y="121"/>
                      <a:pt x="135" y="121"/>
                    </a:cubicBezTo>
                    <a:cubicBezTo>
                      <a:pt x="122" y="108"/>
                      <a:pt x="122" y="108"/>
                      <a:pt x="122" y="108"/>
                    </a:cubicBezTo>
                    <a:cubicBezTo>
                      <a:pt x="157" y="53"/>
                      <a:pt x="109" y="0"/>
                      <a:pt x="67" y="2"/>
                    </a:cubicBezTo>
                    <a:close/>
                  </a:path>
                </a:pathLst>
              </a:custGeom>
              <a:grpFill/>
              <a:ln>
                <a:noFill/>
              </a:ln>
            </p:spPr>
            <p:txBody>
              <a:bodyPr vert="horz" wrap="square" lIns="91440" tIns="45720" rIns="91440" bIns="45720" numCol="1" anchor="t" anchorCtr="0" compatLnSpc="1"/>
              <a:p>
                <a:endParaRPr lang="zh-CN" altLang="en-US">
                  <a:cs typeface="+mn-ea"/>
                  <a:sym typeface="+mn-lt"/>
                </a:endParaRPr>
              </a:p>
            </p:txBody>
          </p:sp>
          <p:sp>
            <p:nvSpPr>
              <p:cNvPr id="24" name="Freeform 6"/>
              <p:cNvSpPr/>
              <p:nvPr/>
            </p:nvSpPr>
            <p:spPr bwMode="auto">
              <a:xfrm>
                <a:off x="864096" y="2059103"/>
                <a:ext cx="4724400" cy="768350"/>
              </a:xfrm>
              <a:custGeom>
                <a:avLst/>
                <a:gdLst>
                  <a:gd name="T0" fmla="*/ 110 w 1257"/>
                  <a:gd name="T1" fmla="*/ 95 h 202"/>
                  <a:gd name="T2" fmla="*/ 102 w 1257"/>
                  <a:gd name="T3" fmla="*/ 151 h 202"/>
                  <a:gd name="T4" fmla="*/ 115 w 1257"/>
                  <a:gd name="T5" fmla="*/ 164 h 202"/>
                  <a:gd name="T6" fmla="*/ 89 w 1257"/>
                  <a:gd name="T7" fmla="*/ 187 h 202"/>
                  <a:gd name="T8" fmla="*/ 78 w 1257"/>
                  <a:gd name="T9" fmla="*/ 174 h 202"/>
                  <a:gd name="T10" fmla="*/ 0 w 1257"/>
                  <a:gd name="T11" fmla="*/ 175 h 202"/>
                  <a:gd name="T12" fmla="*/ 0 w 1257"/>
                  <a:gd name="T13" fmla="*/ 202 h 202"/>
                  <a:gd name="T14" fmla="*/ 1216 w 1257"/>
                  <a:gd name="T15" fmla="*/ 202 h 202"/>
                  <a:gd name="T16" fmla="*/ 1202 w 1257"/>
                  <a:gd name="T17" fmla="*/ 121 h 202"/>
                  <a:gd name="T18" fmla="*/ 1257 w 1257"/>
                  <a:gd name="T19" fmla="*/ 0 h 202"/>
                  <a:gd name="T20" fmla="*/ 863 w 1257"/>
                  <a:gd name="T21" fmla="*/ 76 h 202"/>
                  <a:gd name="T22" fmla="*/ 547 w 1257"/>
                  <a:gd name="T23" fmla="*/ 44 h 202"/>
                  <a:gd name="T24" fmla="*/ 327 w 1257"/>
                  <a:gd name="T25" fmla="*/ 87 h 202"/>
                  <a:gd name="T26" fmla="*/ 110 w 1257"/>
                  <a:gd name="T27" fmla="*/ 9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7" h="202">
                    <a:moveTo>
                      <a:pt x="110" y="95"/>
                    </a:moveTo>
                    <a:cubicBezTo>
                      <a:pt x="114" y="113"/>
                      <a:pt x="112" y="133"/>
                      <a:pt x="102" y="151"/>
                    </a:cubicBezTo>
                    <a:cubicBezTo>
                      <a:pt x="115" y="164"/>
                      <a:pt x="115" y="164"/>
                      <a:pt x="115" y="164"/>
                    </a:cubicBezTo>
                    <a:cubicBezTo>
                      <a:pt x="89" y="187"/>
                      <a:pt x="89" y="187"/>
                      <a:pt x="89" y="187"/>
                    </a:cubicBezTo>
                    <a:cubicBezTo>
                      <a:pt x="78" y="174"/>
                      <a:pt x="78" y="174"/>
                      <a:pt x="78" y="174"/>
                    </a:cubicBezTo>
                    <a:cubicBezTo>
                      <a:pt x="48" y="190"/>
                      <a:pt x="25" y="190"/>
                      <a:pt x="0" y="175"/>
                    </a:cubicBezTo>
                    <a:cubicBezTo>
                      <a:pt x="0" y="202"/>
                      <a:pt x="0" y="202"/>
                      <a:pt x="0" y="202"/>
                    </a:cubicBezTo>
                    <a:cubicBezTo>
                      <a:pt x="1216" y="202"/>
                      <a:pt x="1216" y="202"/>
                      <a:pt x="1216" y="202"/>
                    </a:cubicBezTo>
                    <a:cubicBezTo>
                      <a:pt x="1216" y="202"/>
                      <a:pt x="1196" y="183"/>
                      <a:pt x="1202" y="121"/>
                    </a:cubicBezTo>
                    <a:cubicBezTo>
                      <a:pt x="1207" y="59"/>
                      <a:pt x="1257" y="0"/>
                      <a:pt x="1257" y="0"/>
                    </a:cubicBezTo>
                    <a:cubicBezTo>
                      <a:pt x="1257" y="0"/>
                      <a:pt x="1069" y="79"/>
                      <a:pt x="863" y="76"/>
                    </a:cubicBezTo>
                    <a:cubicBezTo>
                      <a:pt x="803" y="75"/>
                      <a:pt x="686" y="39"/>
                      <a:pt x="547" y="44"/>
                    </a:cubicBezTo>
                    <a:cubicBezTo>
                      <a:pt x="469" y="47"/>
                      <a:pt x="368" y="84"/>
                      <a:pt x="327" y="87"/>
                    </a:cubicBezTo>
                    <a:cubicBezTo>
                      <a:pt x="235" y="93"/>
                      <a:pt x="168" y="56"/>
                      <a:pt x="110" y="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endParaRPr lang="zh-CN" altLang="en-US" sz="1400" b="1">
                  <a:solidFill>
                    <a:schemeClr val="bg1"/>
                  </a:solidFill>
                  <a:cs typeface="+mn-ea"/>
                  <a:sym typeface="+mn-lt"/>
                </a:endParaRPr>
              </a:p>
            </p:txBody>
          </p:sp>
        </p:grpSp>
        <p:sp>
          <p:nvSpPr>
            <p:cNvPr id="8" name="文本框 5"/>
            <p:cNvSpPr txBox="1"/>
            <p:nvPr/>
          </p:nvSpPr>
          <p:spPr>
            <a:xfrm>
              <a:off x="1298447" y="2524306"/>
              <a:ext cx="3911029" cy="283845"/>
            </a:xfrm>
            <a:prstGeom prst="rect">
              <a:avLst/>
            </a:prstGeom>
            <a:noFill/>
          </p:spPr>
          <p:txBody>
            <a:bodyPr wrap="square" lIns="68580" tIns="34290" rIns="68580" bIns="34290" rtlCol="0">
              <a:spAutoFit/>
            </a:bodyPr>
            <a:p>
              <a:r>
                <a:rPr lang="zh-CN" altLang="en-US" sz="1400" dirty="0">
                  <a:solidFill>
                    <a:schemeClr val="bg1"/>
                  </a:solidFill>
                  <a:latin typeface="思源黑体 CN Bold" panose="020B0800000000000000" pitchFamily="34" charset="-122"/>
                  <a:ea typeface="思源黑体 CN Bold" panose="020B0800000000000000" pitchFamily="34" charset="-122"/>
                  <a:cs typeface="+mn-ea"/>
                  <a:sym typeface="+mn-lt"/>
                </a:rPr>
                <a:t>（一）以产业发展为推动，打造本地特色优品牌</a:t>
              </a:r>
              <a:endParaRPr lang="zh-CN" altLang="en-US" sz="1400" dirty="0">
                <a:solidFill>
                  <a:schemeClr val="bg1"/>
                </a:solidFill>
                <a:latin typeface="思源黑体 CN Bold" panose="020B0800000000000000" pitchFamily="34" charset="-122"/>
                <a:ea typeface="思源黑体 CN Bold" panose="020B0800000000000000" pitchFamily="34" charset="-122"/>
                <a:cs typeface="+mn-ea"/>
                <a:sym typeface="+mn-lt"/>
              </a:endParaRPr>
            </a:p>
          </p:txBody>
        </p:sp>
      </p:grpSp>
      <p:sp>
        <p:nvSpPr>
          <p:cNvPr id="11" name="文本框 10"/>
          <p:cNvSpPr txBox="1"/>
          <p:nvPr/>
        </p:nvSpPr>
        <p:spPr>
          <a:xfrm>
            <a:off x="900430" y="1485900"/>
            <a:ext cx="7200265" cy="1941195"/>
          </a:xfrm>
          <a:prstGeom prst="rect">
            <a:avLst/>
          </a:prstGeom>
          <a:noFill/>
          <a:ln>
            <a:noFill/>
          </a:ln>
        </p:spPr>
        <p:txBody>
          <a:bodyPr wrap="square" rtlCol="0">
            <a:noAutofit/>
          </a:bodyPr>
          <a:p>
            <a:pPr marL="0" lvl="0" indent="0" algn="just" eaLnBrk="1" latinLnBrk="0" hangingPunct="1">
              <a:lnSpc>
                <a:spcPts val="1800"/>
              </a:lnSpc>
              <a:buClr>
                <a:srgbClr val="C7000B"/>
              </a:buClr>
              <a:buFont typeface="Wingdings" panose="05000000000000000000" pitchFamily="2" charset="2"/>
              <a:buNone/>
              <a:defRPr/>
            </a:pPr>
            <a:r>
              <a:rPr lang="en-US" altLang="zh-CN" sz="1200" b="1" dirty="0">
                <a:latin typeface="微软雅黑" panose="020B0503020204020204" pitchFamily="2" charset="-122"/>
                <a:ea typeface="微软雅黑" panose="020B0503020204020204" pitchFamily="2" charset="-122"/>
                <a:cs typeface="微软雅黑" panose="020B0503020204020204" pitchFamily="2" charset="-122"/>
                <a:sym typeface="+mn-lt"/>
              </a:rPr>
              <a:t>      </a:t>
            </a:r>
            <a:r>
              <a:rPr lang="zh-CN" altLang="en-US" sz="1200" b="1" dirty="0">
                <a:latin typeface="微软雅黑" panose="020B0503020204020204" pitchFamily="2" charset="-122"/>
                <a:ea typeface="微软雅黑" panose="020B0503020204020204" pitchFamily="2" charset="-122"/>
                <a:cs typeface="微软雅黑" panose="020B0503020204020204" pitchFamily="2" charset="-122"/>
                <a:sym typeface="+mn-lt"/>
              </a:rPr>
              <a:t>大力贯彻落实县委产业强县战略，围绕县委产业发展</a:t>
            </a:r>
            <a:r>
              <a:rPr lang="en-US" altLang="zh-CN" sz="1200" b="1" dirty="0">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200" b="1" dirty="0">
                <a:latin typeface="微软雅黑" panose="020B0503020204020204" pitchFamily="2" charset="-122"/>
                <a:ea typeface="微软雅黑" panose="020B0503020204020204" pitchFamily="2" charset="-122"/>
                <a:cs typeface="微软雅黑" panose="020B0503020204020204" pitchFamily="2" charset="-122"/>
                <a:sym typeface="+mn-lt"/>
              </a:rPr>
              <a:t>九个一</a:t>
            </a:r>
            <a:r>
              <a:rPr lang="en-US" altLang="zh-CN" sz="1200" b="1" dirty="0">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200" b="1" dirty="0">
                <a:latin typeface="微软雅黑" panose="020B0503020204020204" pitchFamily="2" charset="-122"/>
                <a:ea typeface="微软雅黑" panose="020B0503020204020204" pitchFamily="2" charset="-122"/>
                <a:cs typeface="微软雅黑" panose="020B0503020204020204" pitchFamily="2" charset="-122"/>
                <a:sym typeface="+mn-lt"/>
              </a:rPr>
              <a:t>工程，总结全乡现有成功产业经验，不断增强产业发展后劲。</a:t>
            </a:r>
            <a:endParaRPr lang="zh-CN" altLang="en-US" sz="1200" b="1" dirty="0">
              <a:latin typeface="微软雅黑" panose="020B0503020204020204" pitchFamily="2" charset="-122"/>
              <a:ea typeface="微软雅黑" panose="020B0503020204020204" pitchFamily="2" charset="-122"/>
              <a:cs typeface="微软雅黑" panose="020B0503020204020204" pitchFamily="2" charset="-122"/>
              <a:sym typeface="+mn-lt"/>
            </a:endParaRPr>
          </a:p>
          <a:p>
            <a:pPr marL="285750" lvl="0" indent="-285750" algn="just" eaLnBrk="1" latinLnBrk="0" hangingPunct="1">
              <a:lnSpc>
                <a:spcPts val="1800"/>
              </a:lnSpc>
              <a:buClr>
                <a:srgbClr val="C7000B"/>
              </a:buClr>
              <a:buFont typeface="Wingdings" panose="05000000000000000000" pitchFamily="2" charset="2"/>
              <a:buChar char="u"/>
              <a:defRPr/>
            </a:pPr>
            <a:r>
              <a:rPr lang="zh-CN" altLang="en-US" sz="1100" b="1" dirty="0">
                <a:solidFill>
                  <a:srgbClr val="CC0000"/>
                </a:solidFill>
                <a:latin typeface="微软雅黑" panose="020B0503020204020204" pitchFamily="2" charset="-122"/>
                <a:ea typeface="微软雅黑" panose="020B0503020204020204" pitchFamily="2" charset="-122"/>
                <a:cs typeface="微软雅黑" panose="020B0503020204020204" pitchFamily="2" charset="-122"/>
                <a:sym typeface="+mn-lt"/>
              </a:rPr>
              <a:t>一是强产业、扩规模。</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进一步做大、做强五星岭黑山羊养殖、森林土鸡、朝阳油茶三项已初具规模的特色产业，力争将五星岭黑山羊养殖基地创建成市级农业标准化示范基地，将朝阳村</a:t>
            </a:r>
            <a:r>
              <a:rPr lang="en-US" altLang="zh-CN" sz="1100" dirty="0">
                <a:latin typeface="微软雅黑" panose="020B0503020204020204" pitchFamily="2" charset="-122"/>
                <a:ea typeface="微软雅黑" panose="020B0503020204020204" pitchFamily="2" charset="-122"/>
                <a:cs typeface="微软雅黑" panose="020B0503020204020204" pitchFamily="2" charset="-122"/>
                <a:sym typeface="+mn-lt"/>
              </a:rPr>
              <a:t>1200</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亩高产油茶建成标准化基地，将朝阳村、五星岭村建成较大规模食用菌种植基地，鼓励大和田、双河等村经济能人和村干部带头种植，使其逐步成为我乡产业发展的主打产品。进一步建设好双河村特色种养产业基地、朝阳村庭院水果，积极争取项目资金扶持，完善基地基础设施，积极组织村干部、种养能人到广州、长沙等地进行考察学习，根据市场需求有针对性的发展产业，找法子、开销路、扩渠道，让全乡产业发展再上新台阶。</a:t>
            </a:r>
            <a:endPar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endParaRPr>
          </a:p>
        </p:txBody>
      </p:sp>
      <p:pic>
        <p:nvPicPr>
          <p:cNvPr id="14" name="图片 13" descr="4"/>
          <p:cNvPicPr>
            <a:picLocks noChangeAspect="1"/>
          </p:cNvPicPr>
          <p:nvPr/>
        </p:nvPicPr>
        <p:blipFill>
          <a:blip r:embed="rId2"/>
          <a:stretch>
            <a:fillRect/>
          </a:stretch>
        </p:blipFill>
        <p:spPr>
          <a:xfrm>
            <a:off x="2493010" y="3508375"/>
            <a:ext cx="3873500" cy="1174750"/>
          </a:xfrm>
          <a:prstGeom prst="rect">
            <a:avLst/>
          </a:prstGeom>
        </p:spPr>
      </p:pic>
      <p:grpSp>
        <p:nvGrpSpPr>
          <p:cNvPr id="17" name="组合 16"/>
          <p:cNvGrpSpPr/>
          <p:nvPr/>
        </p:nvGrpSpPr>
        <p:grpSpPr>
          <a:xfrm>
            <a:off x="-4445" y="268605"/>
            <a:ext cx="9126220" cy="208280"/>
            <a:chOff x="-7" y="423"/>
            <a:chExt cx="14372" cy="328"/>
          </a:xfrm>
        </p:grpSpPr>
        <p:cxnSp>
          <p:nvCxnSpPr>
            <p:cNvPr id="18" name="直接连接符 17"/>
            <p:cNvCxnSpPr/>
            <p:nvPr>
              <p:custDataLst>
                <p:tags r:id="rId3"/>
              </p:custDataLst>
            </p:nvPr>
          </p:nvCxnSpPr>
          <p:spPr>
            <a:xfrm>
              <a:off x="-7" y="587"/>
              <a:ext cx="3196" cy="0"/>
            </a:xfrm>
            <a:prstGeom prst="line">
              <a:avLst/>
            </a:prstGeom>
            <a:ln w="3175" cap="rnd">
              <a:solidFill>
                <a:srgbClr val="CC0000"/>
              </a:solidFill>
              <a:round/>
              <a:headEnd type="none"/>
              <a:tailEnd type="none" w="med" len="med"/>
            </a:ln>
          </p:spPr>
          <p:style>
            <a:lnRef idx="1">
              <a:schemeClr val="accent1"/>
            </a:lnRef>
            <a:fillRef idx="0">
              <a:schemeClr val="accent1"/>
            </a:fillRef>
            <a:effectRef idx="0">
              <a:schemeClr val="accent1"/>
            </a:effectRef>
            <a:fontRef idx="minor">
              <a:schemeClr val="tx1"/>
            </a:fontRef>
          </p:style>
        </p:cxnSp>
        <p:pic>
          <p:nvPicPr>
            <p:cNvPr id="31" name="图片 30" descr="PPT"/>
            <p:cNvPicPr>
              <a:picLocks noChangeAspect="1"/>
            </p:cNvPicPr>
            <p:nvPr/>
          </p:nvPicPr>
          <p:blipFill>
            <a:blip r:embed="rId4"/>
            <a:stretch>
              <a:fillRect/>
            </a:stretch>
          </p:blipFill>
          <p:spPr>
            <a:xfrm>
              <a:off x="4902" y="423"/>
              <a:ext cx="4569" cy="329"/>
            </a:xfrm>
            <a:prstGeom prst="rect">
              <a:avLst/>
            </a:prstGeom>
          </p:spPr>
        </p:pic>
        <p:grpSp>
          <p:nvGrpSpPr>
            <p:cNvPr id="19" name="组合 18"/>
            <p:cNvGrpSpPr/>
            <p:nvPr/>
          </p:nvGrpSpPr>
          <p:grpSpPr>
            <a:xfrm>
              <a:off x="3603" y="423"/>
              <a:ext cx="1005" cy="319"/>
              <a:chOff x="2474" y="145"/>
              <a:chExt cx="1503" cy="442"/>
            </a:xfrm>
          </p:grpSpPr>
          <p:sp>
            <p:nvSpPr>
              <p:cNvPr id="53" name="五角星 52"/>
              <p:cNvSpPr/>
              <p:nvPr/>
            </p:nvSpPr>
            <p:spPr>
              <a:xfrm>
                <a:off x="3535"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4" name="五角星 53"/>
              <p:cNvSpPr/>
              <p:nvPr/>
            </p:nvSpPr>
            <p:spPr>
              <a:xfrm>
                <a:off x="3005"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5" name="五角星 54"/>
              <p:cNvSpPr/>
              <p:nvPr/>
            </p:nvSpPr>
            <p:spPr>
              <a:xfrm>
                <a:off x="2474"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7" name="组合 26"/>
            <p:cNvGrpSpPr/>
            <p:nvPr/>
          </p:nvGrpSpPr>
          <p:grpSpPr>
            <a:xfrm>
              <a:off x="9765" y="423"/>
              <a:ext cx="1005" cy="319"/>
              <a:chOff x="2474" y="145"/>
              <a:chExt cx="1503" cy="442"/>
            </a:xfrm>
          </p:grpSpPr>
          <p:sp>
            <p:nvSpPr>
              <p:cNvPr id="28" name="五角星 27"/>
              <p:cNvSpPr/>
              <p:nvPr/>
            </p:nvSpPr>
            <p:spPr>
              <a:xfrm>
                <a:off x="3535"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五角星 28"/>
              <p:cNvSpPr/>
              <p:nvPr/>
            </p:nvSpPr>
            <p:spPr>
              <a:xfrm>
                <a:off x="3005"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五角星 29"/>
              <p:cNvSpPr/>
              <p:nvPr/>
            </p:nvSpPr>
            <p:spPr>
              <a:xfrm>
                <a:off x="2474"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cxnSp>
          <p:nvCxnSpPr>
            <p:cNvPr id="32" name="直接连接符 31"/>
            <p:cNvCxnSpPr/>
            <p:nvPr>
              <p:custDataLst>
                <p:tags r:id="rId5"/>
              </p:custDataLst>
            </p:nvPr>
          </p:nvCxnSpPr>
          <p:spPr>
            <a:xfrm>
              <a:off x="11169" y="587"/>
              <a:ext cx="3196" cy="0"/>
            </a:xfrm>
            <a:prstGeom prst="line">
              <a:avLst/>
            </a:prstGeom>
            <a:ln w="3175" cap="rnd">
              <a:solidFill>
                <a:srgbClr val="CC0000"/>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pic>
        <p:nvPicPr>
          <p:cNvPr id="33" name="图片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8110" y="3613150"/>
            <a:ext cx="1520190" cy="1566545"/>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8" presetClass="entr" presetSubtype="6"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strips(downRight)">
                                      <p:cBhvr>
                                        <p:cTn id="11" dur="500"/>
                                        <p:tgtEl>
                                          <p:spTgt spid="16"/>
                                        </p:tgtEl>
                                      </p:cBhvr>
                                    </p:animEffect>
                                  </p:childTnLst>
                                </p:cTn>
                              </p:par>
                            </p:childTnLst>
                          </p:cTn>
                        </p:par>
                        <p:par>
                          <p:cTn id="12" fill="hold">
                            <p:stCondLst>
                              <p:cond delay="1000"/>
                            </p:stCondLst>
                            <p:childTnLst>
                              <p:par>
                                <p:cTn id="13" presetID="47"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16" presetClass="entr" presetSubtype="21" fill="hold" nodeType="afterEffect">
                                  <p:stCondLst>
                                    <p:cond delay="0"/>
                                  </p:stCondLst>
                                  <p:childTnLst>
                                    <p:set>
                                      <p:cBhvr>
                                        <p:cTn id="20" dur="1000" fill="hold">
                                          <p:stCondLst>
                                            <p:cond delay="0"/>
                                          </p:stCondLst>
                                        </p:cTn>
                                        <p:tgtEl>
                                          <p:spTgt spid="14"/>
                                        </p:tgtEl>
                                        <p:attrNameLst>
                                          <p:attrName>style.visibility</p:attrName>
                                        </p:attrNameLst>
                                      </p:cBhvr>
                                      <p:to>
                                        <p:strVal val="visible"/>
                                      </p:to>
                                    </p:set>
                                    <p:animEffect transition="in" filter="barn(inVertical)">
                                      <p:cBhvr>
                                        <p:cTn id="2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矩形 13313"/>
          <p:cNvSpPr>
            <a:spLocks noChangeArrowheads="1"/>
          </p:cNvSpPr>
          <p:nvPr/>
        </p:nvSpPr>
        <p:spPr bwMode="auto">
          <a:xfrm>
            <a:off x="0" y="0"/>
            <a:ext cx="9144000" cy="5143500"/>
          </a:xfrm>
          <a:prstGeom prst="rect">
            <a:avLst/>
          </a:prstGeom>
          <a:solidFill>
            <a:srgbClr val="F2F2F2"/>
          </a:solidFill>
          <a:ln w="9525">
            <a:noFill/>
            <a:miter lim="800000"/>
          </a:ln>
        </p:spPr>
        <p:txBody>
          <a:bodyPr/>
          <a:p>
            <a:pPr>
              <a:buFont typeface="Arial" panose="020B0604020202020204" pitchFamily="34" charset="0"/>
              <a:buNone/>
            </a:pPr>
            <a:endParaRPr lang="zh-CN" altLang="zh-CN">
              <a:solidFill>
                <a:srgbClr val="000000"/>
              </a:solidFill>
            </a:endParaRPr>
          </a:p>
        </p:txBody>
      </p:sp>
      <p:pic>
        <p:nvPicPr>
          <p:cNvPr id="23" name="图片 22" descr="图片3"/>
          <p:cNvPicPr>
            <a:picLocks noChangeAspect="1"/>
          </p:cNvPicPr>
          <p:nvPr/>
        </p:nvPicPr>
        <p:blipFill>
          <a:blip r:embed="rId1"/>
          <a:stretch>
            <a:fillRect/>
          </a:stretch>
        </p:blipFill>
        <p:spPr>
          <a:xfrm>
            <a:off x="0" y="-9525"/>
            <a:ext cx="9144000" cy="5152390"/>
          </a:xfrm>
          <a:prstGeom prst="rect">
            <a:avLst/>
          </a:prstGeom>
        </p:spPr>
      </p:pic>
      <p:sp>
        <p:nvSpPr>
          <p:cNvPr id="16" name="矩形 15"/>
          <p:cNvSpPr/>
          <p:nvPr/>
        </p:nvSpPr>
        <p:spPr>
          <a:xfrm>
            <a:off x="828675" y="896620"/>
            <a:ext cx="7550785" cy="3238500"/>
          </a:xfrm>
          <a:prstGeom prst="rect">
            <a:avLst/>
          </a:prstGeom>
          <a:solidFill>
            <a:schemeClr val="bg1">
              <a:alpha val="80000"/>
            </a:schemeClr>
          </a:solidFill>
          <a:ln w="9525" cap="flat" cmpd="sng" algn="ctr">
            <a:solidFill>
              <a:srgbClr val="C7000B"/>
            </a:solidFill>
            <a:prstDash val="solid"/>
            <a:miter lim="800000"/>
          </a:ln>
          <a:effectLst/>
        </p:spPr>
        <p:txBody>
          <a:bodyPr anchor="ctr"/>
          <a:p>
            <a:pPr algn="ctr">
              <a:spcBef>
                <a:spcPct val="0"/>
              </a:spcBef>
              <a:spcAft>
                <a:spcPct val="0"/>
              </a:spcAft>
              <a:defRPr/>
            </a:pPr>
            <a:endParaRPr lang="zh-CN" altLang="en-US" kern="0" noProof="1">
              <a:solidFill>
                <a:prstClr val="white"/>
              </a:solidFill>
              <a:cs typeface="+mn-ea"/>
              <a:sym typeface="+mn-lt"/>
            </a:endParaRPr>
          </a:p>
        </p:txBody>
      </p:sp>
      <p:sp>
        <p:nvSpPr>
          <p:cNvPr id="11" name="文本框 10"/>
          <p:cNvSpPr txBox="1"/>
          <p:nvPr/>
        </p:nvSpPr>
        <p:spPr>
          <a:xfrm>
            <a:off x="900430" y="983615"/>
            <a:ext cx="6515100" cy="1532255"/>
          </a:xfrm>
          <a:prstGeom prst="rect">
            <a:avLst/>
          </a:prstGeom>
          <a:noFill/>
          <a:ln>
            <a:noFill/>
          </a:ln>
        </p:spPr>
        <p:txBody>
          <a:bodyPr wrap="square" rtlCol="0">
            <a:noAutofit/>
          </a:bodyPr>
          <a:p>
            <a:pPr marL="285750" lvl="0" indent="-285750" algn="just" eaLnBrk="1" latinLnBrk="0" hangingPunct="1">
              <a:lnSpc>
                <a:spcPts val="1800"/>
              </a:lnSpc>
              <a:buClr>
                <a:srgbClr val="C7000B"/>
              </a:buClr>
              <a:buFont typeface="Wingdings" panose="05000000000000000000" pitchFamily="2" charset="2"/>
              <a:buChar char="u"/>
              <a:defRPr/>
            </a:pPr>
            <a:r>
              <a:rPr lang="zh-CN" altLang="en-US" sz="1100" b="1" dirty="0">
                <a:solidFill>
                  <a:srgbClr val="CC0000"/>
                </a:solidFill>
                <a:latin typeface="微软雅黑" panose="020B0503020204020204" pitchFamily="2" charset="-122"/>
                <a:ea typeface="微软雅黑" panose="020B0503020204020204" pitchFamily="2" charset="-122"/>
                <a:cs typeface="微软雅黑" panose="020B0503020204020204" pitchFamily="2" charset="-122"/>
                <a:sym typeface="+mn-lt"/>
              </a:rPr>
              <a:t>二是促销售、增效益。</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进一步整合各村产业合作社资源，发挥合作社管理、服务的特质，大力推行</a:t>
            </a:r>
            <a:r>
              <a:rPr lang="en-US" altLang="zh-CN" sz="1100" dirty="0">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工厂化统一制袋、认领式分散出菇、订单化统一收购</a:t>
            </a:r>
            <a:r>
              <a:rPr lang="en-US" altLang="zh-CN" sz="1100" dirty="0">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模式，鼓励在家农户通过</a:t>
            </a:r>
            <a:r>
              <a:rPr lang="en-US" altLang="zh-CN" sz="1100" dirty="0">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借袋还菇</a:t>
            </a:r>
            <a:r>
              <a:rPr lang="en-US" altLang="zh-CN" sz="1100" dirty="0">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等方式参与食用菌种植，扩大食用菌种植规模，培训分拣、装袋人员，提高食用菌标准化生产水平，对接广州等地的农产品市场，建成订单定向销售渠道，将我乡食用菌种植基地打造成规模基地。同时尝试建立全县首个农土产品供销物流链，把我乡生姜、竹笋、水芹、山野菜等农土产品对接广州、长沙等农产品市场进行定向销售，将野生自然资源变成特色产品，以销售促进农民增收。</a:t>
            </a:r>
            <a:endPar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endParaRPr>
          </a:p>
        </p:txBody>
      </p:sp>
      <p:sp>
        <p:nvSpPr>
          <p:cNvPr id="2" name="文本框 1"/>
          <p:cNvSpPr txBox="1"/>
          <p:nvPr/>
        </p:nvSpPr>
        <p:spPr>
          <a:xfrm>
            <a:off x="883920" y="2545715"/>
            <a:ext cx="6506210" cy="1532255"/>
          </a:xfrm>
          <a:prstGeom prst="rect">
            <a:avLst/>
          </a:prstGeom>
          <a:noFill/>
          <a:ln>
            <a:noFill/>
          </a:ln>
        </p:spPr>
        <p:txBody>
          <a:bodyPr wrap="square" rtlCol="0">
            <a:noAutofit/>
          </a:bodyPr>
          <a:p>
            <a:pPr marL="285750" lvl="0" indent="-285750" algn="just" eaLnBrk="1" latinLnBrk="0" hangingPunct="1">
              <a:lnSpc>
                <a:spcPts val="1800"/>
              </a:lnSpc>
              <a:buClr>
                <a:srgbClr val="C7000B"/>
              </a:buClr>
              <a:buFont typeface="Wingdings" panose="05000000000000000000" pitchFamily="2" charset="2"/>
              <a:buChar char="u"/>
              <a:defRPr/>
            </a:pPr>
            <a:r>
              <a:rPr lang="zh-CN" altLang="en-US" sz="1100" b="1" dirty="0">
                <a:solidFill>
                  <a:srgbClr val="CC0000"/>
                </a:solidFill>
                <a:latin typeface="微软雅黑" panose="020B0503020204020204" pitchFamily="2" charset="-122"/>
                <a:ea typeface="微软雅黑" panose="020B0503020204020204" pitchFamily="2" charset="-122"/>
                <a:cs typeface="微软雅黑" panose="020B0503020204020204" pitchFamily="2" charset="-122"/>
                <a:sym typeface="+mn-lt"/>
              </a:rPr>
              <a:t>三是扬品牌、创特色。</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鼓励建立五星岭土特产销售中心，发展农土产品销售物流链，整合各村产业合作社资源，打造统一品牌，做好</a:t>
            </a:r>
            <a:r>
              <a:rPr lang="en-US" altLang="zh-CN" sz="1100" dirty="0">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三品</a:t>
            </a:r>
            <a:r>
              <a:rPr lang="en-US" altLang="zh-CN" sz="1100" dirty="0">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认证注册，将五星黑山羊、土鸡蛋、朝阳西瓜、双河土猪腊肉等已具有一定名气与认可度的土特产纳入其中，并广泛挖掘农家美味，将本乡腌制霉豆腐、山野菜加工、腌制腊肉等手艺较好的农户组织起来，开展一期</a:t>
            </a:r>
            <a:r>
              <a:rPr lang="en-US" altLang="zh-CN" sz="1100" dirty="0">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舌尖上的五星岭</a:t>
            </a:r>
            <a:r>
              <a:rPr lang="en-US" altLang="zh-CN" sz="1100" dirty="0">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美味宣传活动，对传统手艺加强品牌建设，聘请专业的设计公司进行设计包装，积极利用微信、电商等渠道宣传，提升产品名气，力争打造一两款独具五星岭特色的地理标志土特产品。</a:t>
            </a:r>
            <a:endPar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endParaRPr>
          </a:p>
        </p:txBody>
      </p:sp>
      <p:pic>
        <p:nvPicPr>
          <p:cNvPr id="4" name="图片 3" descr="5"/>
          <p:cNvPicPr>
            <a:picLocks noChangeAspect="1"/>
          </p:cNvPicPr>
          <p:nvPr/>
        </p:nvPicPr>
        <p:blipFill>
          <a:blip r:embed="rId2"/>
          <a:stretch>
            <a:fillRect/>
          </a:stretch>
        </p:blipFill>
        <p:spPr>
          <a:xfrm>
            <a:off x="7545070" y="986790"/>
            <a:ext cx="615950" cy="3079750"/>
          </a:xfrm>
          <a:prstGeom prst="rect">
            <a:avLst/>
          </a:prstGeom>
        </p:spPr>
      </p:pic>
      <p:grpSp>
        <p:nvGrpSpPr>
          <p:cNvPr id="17" name="组合 16"/>
          <p:cNvGrpSpPr/>
          <p:nvPr/>
        </p:nvGrpSpPr>
        <p:grpSpPr>
          <a:xfrm>
            <a:off x="-4445" y="268605"/>
            <a:ext cx="9126220" cy="208280"/>
            <a:chOff x="-7" y="423"/>
            <a:chExt cx="14372" cy="328"/>
          </a:xfrm>
        </p:grpSpPr>
        <p:cxnSp>
          <p:nvCxnSpPr>
            <p:cNvPr id="18" name="直接连接符 17"/>
            <p:cNvCxnSpPr/>
            <p:nvPr>
              <p:custDataLst>
                <p:tags r:id="rId3"/>
              </p:custDataLst>
            </p:nvPr>
          </p:nvCxnSpPr>
          <p:spPr>
            <a:xfrm>
              <a:off x="-7" y="587"/>
              <a:ext cx="3196" cy="0"/>
            </a:xfrm>
            <a:prstGeom prst="line">
              <a:avLst/>
            </a:prstGeom>
            <a:ln w="3175" cap="rnd">
              <a:solidFill>
                <a:srgbClr val="CC0000"/>
              </a:solidFill>
              <a:round/>
              <a:headEnd type="none"/>
              <a:tailEnd type="none" w="med" len="med"/>
            </a:ln>
          </p:spPr>
          <p:style>
            <a:lnRef idx="1">
              <a:schemeClr val="accent1"/>
            </a:lnRef>
            <a:fillRef idx="0">
              <a:schemeClr val="accent1"/>
            </a:fillRef>
            <a:effectRef idx="0">
              <a:schemeClr val="accent1"/>
            </a:effectRef>
            <a:fontRef idx="minor">
              <a:schemeClr val="tx1"/>
            </a:fontRef>
          </p:style>
        </p:cxnSp>
        <p:pic>
          <p:nvPicPr>
            <p:cNvPr id="31" name="图片 30" descr="PPT"/>
            <p:cNvPicPr>
              <a:picLocks noChangeAspect="1"/>
            </p:cNvPicPr>
            <p:nvPr/>
          </p:nvPicPr>
          <p:blipFill>
            <a:blip r:embed="rId4"/>
            <a:stretch>
              <a:fillRect/>
            </a:stretch>
          </p:blipFill>
          <p:spPr>
            <a:xfrm>
              <a:off x="4902" y="423"/>
              <a:ext cx="4569" cy="329"/>
            </a:xfrm>
            <a:prstGeom prst="rect">
              <a:avLst/>
            </a:prstGeom>
          </p:spPr>
        </p:pic>
        <p:grpSp>
          <p:nvGrpSpPr>
            <p:cNvPr id="19" name="组合 18"/>
            <p:cNvGrpSpPr/>
            <p:nvPr/>
          </p:nvGrpSpPr>
          <p:grpSpPr>
            <a:xfrm>
              <a:off x="3603" y="423"/>
              <a:ext cx="1005" cy="319"/>
              <a:chOff x="2474" y="145"/>
              <a:chExt cx="1503" cy="442"/>
            </a:xfrm>
          </p:grpSpPr>
          <p:sp>
            <p:nvSpPr>
              <p:cNvPr id="53" name="五角星 52"/>
              <p:cNvSpPr/>
              <p:nvPr/>
            </p:nvSpPr>
            <p:spPr>
              <a:xfrm>
                <a:off x="3535"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4" name="五角星 53"/>
              <p:cNvSpPr/>
              <p:nvPr/>
            </p:nvSpPr>
            <p:spPr>
              <a:xfrm>
                <a:off x="3005"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5" name="五角星 54"/>
              <p:cNvSpPr/>
              <p:nvPr/>
            </p:nvSpPr>
            <p:spPr>
              <a:xfrm>
                <a:off x="2474"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7" name="组合 26"/>
            <p:cNvGrpSpPr/>
            <p:nvPr/>
          </p:nvGrpSpPr>
          <p:grpSpPr>
            <a:xfrm>
              <a:off x="9765" y="423"/>
              <a:ext cx="1005" cy="319"/>
              <a:chOff x="2474" y="145"/>
              <a:chExt cx="1503" cy="442"/>
            </a:xfrm>
          </p:grpSpPr>
          <p:sp>
            <p:nvSpPr>
              <p:cNvPr id="28" name="五角星 27"/>
              <p:cNvSpPr/>
              <p:nvPr/>
            </p:nvSpPr>
            <p:spPr>
              <a:xfrm>
                <a:off x="3535"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五角星 28"/>
              <p:cNvSpPr/>
              <p:nvPr/>
            </p:nvSpPr>
            <p:spPr>
              <a:xfrm>
                <a:off x="3005"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五角星 29"/>
              <p:cNvSpPr/>
              <p:nvPr/>
            </p:nvSpPr>
            <p:spPr>
              <a:xfrm>
                <a:off x="2474"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cxnSp>
          <p:nvCxnSpPr>
            <p:cNvPr id="32" name="直接连接符 31"/>
            <p:cNvCxnSpPr/>
            <p:nvPr>
              <p:custDataLst>
                <p:tags r:id="rId5"/>
              </p:custDataLst>
            </p:nvPr>
          </p:nvCxnSpPr>
          <p:spPr>
            <a:xfrm>
              <a:off x="11169" y="587"/>
              <a:ext cx="3196" cy="0"/>
            </a:xfrm>
            <a:prstGeom prst="line">
              <a:avLst/>
            </a:prstGeom>
            <a:ln w="3175" cap="rnd">
              <a:solidFill>
                <a:srgbClr val="CC0000"/>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pic>
        <p:nvPicPr>
          <p:cNvPr id="5" name="图片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8110" y="3613150"/>
            <a:ext cx="1520190" cy="1566545"/>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7"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55"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strVal val="#ppt_w*0.70"/>
                                          </p:val>
                                        </p:tav>
                                        <p:tav tm="100000">
                                          <p:val>
                                            <p:strVal val="#ppt_w"/>
                                          </p:val>
                                        </p:tav>
                                      </p:tavLst>
                                    </p:anim>
                                    <p:anim calcmode="lin" valueType="num">
                                      <p:cBhvr>
                                        <p:cTn id="24" dur="1000" fill="hold"/>
                                        <p:tgtEl>
                                          <p:spTgt spid="4"/>
                                        </p:tgtEl>
                                        <p:attrNameLst>
                                          <p:attrName>ppt_h</p:attrName>
                                        </p:attrNameLst>
                                      </p:cBhvr>
                                      <p:tavLst>
                                        <p:tav tm="0">
                                          <p:val>
                                            <p:strVal val="#ppt_h"/>
                                          </p:val>
                                        </p:tav>
                                        <p:tav tm="100000">
                                          <p:val>
                                            <p:strVal val="#ppt_h"/>
                                          </p:val>
                                        </p:tav>
                                      </p:tavLst>
                                    </p:anim>
                                    <p:animEffect transition="in" filter="fade">
                                      <p:cBhvr>
                                        <p:cTn id="2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1" grpId="0"/>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9154" name="矩形 13313"/>
          <p:cNvSpPr>
            <a:spLocks noChangeArrowheads="1"/>
          </p:cNvSpPr>
          <p:nvPr/>
        </p:nvSpPr>
        <p:spPr bwMode="auto">
          <a:xfrm>
            <a:off x="0" y="0"/>
            <a:ext cx="9144000" cy="5143500"/>
          </a:xfrm>
          <a:prstGeom prst="rect">
            <a:avLst/>
          </a:prstGeom>
          <a:solidFill>
            <a:srgbClr val="F2F2F2"/>
          </a:solidFill>
          <a:ln w="9525">
            <a:noFill/>
            <a:miter lim="800000"/>
          </a:ln>
        </p:spPr>
        <p:txBody>
          <a:bodyPr/>
          <a:p>
            <a:pPr>
              <a:buFont typeface="Arial" panose="020B0604020202020204" pitchFamily="34" charset="0"/>
              <a:buNone/>
            </a:pPr>
            <a:endParaRPr lang="zh-CN" altLang="zh-CN">
              <a:solidFill>
                <a:srgbClr val="000000"/>
              </a:solidFill>
            </a:endParaRPr>
          </a:p>
        </p:txBody>
      </p:sp>
      <p:pic>
        <p:nvPicPr>
          <p:cNvPr id="23" name="图片 22" descr="图片3"/>
          <p:cNvPicPr>
            <a:picLocks noChangeAspect="1"/>
          </p:cNvPicPr>
          <p:nvPr/>
        </p:nvPicPr>
        <p:blipFill>
          <a:blip r:embed="rId1"/>
          <a:stretch>
            <a:fillRect/>
          </a:stretch>
        </p:blipFill>
        <p:spPr>
          <a:xfrm>
            <a:off x="0" y="-9525"/>
            <a:ext cx="9144000" cy="5152390"/>
          </a:xfrm>
          <a:prstGeom prst="rect">
            <a:avLst/>
          </a:prstGeom>
        </p:spPr>
      </p:pic>
      <p:sp>
        <p:nvSpPr>
          <p:cNvPr id="16" name="矩形 15"/>
          <p:cNvSpPr/>
          <p:nvPr/>
        </p:nvSpPr>
        <p:spPr>
          <a:xfrm>
            <a:off x="900430" y="1614170"/>
            <a:ext cx="7284720" cy="2152650"/>
          </a:xfrm>
          <a:prstGeom prst="rect">
            <a:avLst/>
          </a:prstGeom>
          <a:solidFill>
            <a:schemeClr val="bg1">
              <a:alpha val="80000"/>
            </a:schemeClr>
          </a:solidFill>
          <a:ln w="9525" cap="flat" cmpd="sng" algn="ctr">
            <a:solidFill>
              <a:srgbClr val="C7000B"/>
            </a:solidFill>
            <a:prstDash val="solid"/>
            <a:miter lim="800000"/>
          </a:ln>
          <a:effectLst/>
        </p:spPr>
        <p:txBody>
          <a:bodyPr anchor="ctr"/>
          <a:p>
            <a:pPr algn="ctr">
              <a:spcBef>
                <a:spcPct val="0"/>
              </a:spcBef>
              <a:spcAft>
                <a:spcPct val="0"/>
              </a:spcAft>
              <a:defRPr/>
            </a:pPr>
            <a:endParaRPr lang="zh-CN" altLang="en-US" kern="0" noProof="1">
              <a:solidFill>
                <a:prstClr val="white"/>
              </a:solidFill>
              <a:cs typeface="+mn-ea"/>
              <a:sym typeface="+mn-lt"/>
            </a:endParaRPr>
          </a:p>
        </p:txBody>
      </p:sp>
      <p:grpSp>
        <p:nvGrpSpPr>
          <p:cNvPr id="20" name="组合 19"/>
          <p:cNvGrpSpPr/>
          <p:nvPr/>
        </p:nvGrpSpPr>
        <p:grpSpPr>
          <a:xfrm>
            <a:off x="798600" y="853673"/>
            <a:ext cx="4829175" cy="768350"/>
            <a:chOff x="759321" y="2153209"/>
            <a:chExt cx="4829175" cy="768350"/>
          </a:xfrm>
          <a:solidFill>
            <a:srgbClr val="E20000"/>
          </a:solidFill>
        </p:grpSpPr>
        <p:grpSp>
          <p:nvGrpSpPr>
            <p:cNvPr id="21" name="组合 20"/>
            <p:cNvGrpSpPr/>
            <p:nvPr/>
          </p:nvGrpSpPr>
          <p:grpSpPr>
            <a:xfrm>
              <a:off x="759321" y="2153209"/>
              <a:ext cx="4829175" cy="768350"/>
              <a:chOff x="759321" y="2059103"/>
              <a:chExt cx="4829175" cy="768350"/>
            </a:xfrm>
            <a:grpFill/>
          </p:grpSpPr>
          <p:sp>
            <p:nvSpPr>
              <p:cNvPr id="6" name="Freeform 5"/>
              <p:cNvSpPr/>
              <p:nvPr/>
            </p:nvSpPr>
            <p:spPr bwMode="auto">
              <a:xfrm>
                <a:off x="759321" y="2217853"/>
                <a:ext cx="588963" cy="544513"/>
              </a:xfrm>
              <a:custGeom>
                <a:avLst/>
                <a:gdLst>
                  <a:gd name="T0" fmla="*/ 67 w 157"/>
                  <a:gd name="T1" fmla="*/ 2 h 143"/>
                  <a:gd name="T2" fmla="*/ 105 w 157"/>
                  <a:gd name="T3" fmla="*/ 90 h 143"/>
                  <a:gd name="T4" fmla="*/ 60 w 157"/>
                  <a:gd name="T5" fmla="*/ 46 h 143"/>
                  <a:gd name="T6" fmla="*/ 78 w 157"/>
                  <a:gd name="T7" fmla="*/ 30 h 143"/>
                  <a:gd name="T8" fmla="*/ 67 w 157"/>
                  <a:gd name="T9" fmla="*/ 19 h 143"/>
                  <a:gd name="T10" fmla="*/ 45 w 157"/>
                  <a:gd name="T11" fmla="*/ 22 h 143"/>
                  <a:gd name="T12" fmla="*/ 12 w 157"/>
                  <a:gd name="T13" fmla="*/ 57 h 143"/>
                  <a:gd name="T14" fmla="*/ 33 w 157"/>
                  <a:gd name="T15" fmla="*/ 75 h 143"/>
                  <a:gd name="T16" fmla="*/ 43 w 157"/>
                  <a:gd name="T17" fmla="*/ 62 h 143"/>
                  <a:gd name="T18" fmla="*/ 87 w 157"/>
                  <a:gd name="T19" fmla="*/ 108 h 143"/>
                  <a:gd name="T20" fmla="*/ 14 w 157"/>
                  <a:gd name="T21" fmla="*/ 94 h 143"/>
                  <a:gd name="T22" fmla="*/ 5 w 157"/>
                  <a:gd name="T23" fmla="*/ 104 h 143"/>
                  <a:gd name="T24" fmla="*/ 12 w 157"/>
                  <a:gd name="T25" fmla="*/ 115 h 143"/>
                  <a:gd name="T26" fmla="*/ 12 w 157"/>
                  <a:gd name="T27" fmla="*/ 117 h 143"/>
                  <a:gd name="T28" fmla="*/ 11 w 157"/>
                  <a:gd name="T29" fmla="*/ 117 h 143"/>
                  <a:gd name="T30" fmla="*/ 0 w 157"/>
                  <a:gd name="T31" fmla="*/ 126 h 143"/>
                  <a:gd name="T32" fmla="*/ 11 w 157"/>
                  <a:gd name="T33" fmla="*/ 137 h 143"/>
                  <a:gd name="T34" fmla="*/ 22 w 157"/>
                  <a:gd name="T35" fmla="*/ 126 h 143"/>
                  <a:gd name="T36" fmla="*/ 20 w 157"/>
                  <a:gd name="T37" fmla="*/ 125 h 143"/>
                  <a:gd name="T38" fmla="*/ 22 w 157"/>
                  <a:gd name="T39" fmla="*/ 123 h 143"/>
                  <a:gd name="T40" fmla="*/ 105 w 157"/>
                  <a:gd name="T41" fmla="*/ 125 h 143"/>
                  <a:gd name="T42" fmla="*/ 116 w 157"/>
                  <a:gd name="T43" fmla="*/ 137 h 143"/>
                  <a:gd name="T44" fmla="*/ 135 w 157"/>
                  <a:gd name="T45" fmla="*/ 121 h 143"/>
                  <a:gd name="T46" fmla="*/ 122 w 157"/>
                  <a:gd name="T47" fmla="*/ 108 h 143"/>
                  <a:gd name="T48" fmla="*/ 67 w 157"/>
                  <a:gd name="T49" fmla="*/ 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43">
                    <a:moveTo>
                      <a:pt x="67" y="2"/>
                    </a:moveTo>
                    <a:cubicBezTo>
                      <a:pt x="102" y="15"/>
                      <a:pt x="124" y="57"/>
                      <a:pt x="105" y="90"/>
                    </a:cubicBezTo>
                    <a:cubicBezTo>
                      <a:pt x="60" y="46"/>
                      <a:pt x="60" y="46"/>
                      <a:pt x="60" y="46"/>
                    </a:cubicBezTo>
                    <a:cubicBezTo>
                      <a:pt x="78" y="30"/>
                      <a:pt x="78" y="30"/>
                      <a:pt x="78" y="30"/>
                    </a:cubicBezTo>
                    <a:cubicBezTo>
                      <a:pt x="67" y="19"/>
                      <a:pt x="67" y="19"/>
                      <a:pt x="67" y="19"/>
                    </a:cubicBezTo>
                    <a:cubicBezTo>
                      <a:pt x="62" y="24"/>
                      <a:pt x="53" y="26"/>
                      <a:pt x="45" y="22"/>
                    </a:cubicBezTo>
                    <a:cubicBezTo>
                      <a:pt x="12" y="57"/>
                      <a:pt x="12" y="57"/>
                      <a:pt x="12" y="57"/>
                    </a:cubicBezTo>
                    <a:cubicBezTo>
                      <a:pt x="33" y="75"/>
                      <a:pt x="33" y="75"/>
                      <a:pt x="33" y="75"/>
                    </a:cubicBezTo>
                    <a:cubicBezTo>
                      <a:pt x="43" y="62"/>
                      <a:pt x="43" y="62"/>
                      <a:pt x="43" y="62"/>
                    </a:cubicBezTo>
                    <a:cubicBezTo>
                      <a:pt x="87" y="108"/>
                      <a:pt x="87" y="108"/>
                      <a:pt x="87" y="108"/>
                    </a:cubicBezTo>
                    <a:cubicBezTo>
                      <a:pt x="67" y="119"/>
                      <a:pt x="36" y="115"/>
                      <a:pt x="14" y="94"/>
                    </a:cubicBezTo>
                    <a:cubicBezTo>
                      <a:pt x="5" y="104"/>
                      <a:pt x="5" y="104"/>
                      <a:pt x="5" y="104"/>
                    </a:cubicBezTo>
                    <a:cubicBezTo>
                      <a:pt x="7" y="108"/>
                      <a:pt x="11" y="112"/>
                      <a:pt x="12" y="115"/>
                    </a:cubicBezTo>
                    <a:cubicBezTo>
                      <a:pt x="12" y="117"/>
                      <a:pt x="12" y="117"/>
                      <a:pt x="12" y="117"/>
                    </a:cubicBezTo>
                    <a:cubicBezTo>
                      <a:pt x="11" y="117"/>
                      <a:pt x="11" y="117"/>
                      <a:pt x="11" y="117"/>
                    </a:cubicBezTo>
                    <a:cubicBezTo>
                      <a:pt x="5" y="117"/>
                      <a:pt x="0" y="121"/>
                      <a:pt x="0" y="126"/>
                    </a:cubicBezTo>
                    <a:cubicBezTo>
                      <a:pt x="0" y="134"/>
                      <a:pt x="5" y="137"/>
                      <a:pt x="11" y="137"/>
                    </a:cubicBezTo>
                    <a:cubicBezTo>
                      <a:pt x="16" y="137"/>
                      <a:pt x="22" y="134"/>
                      <a:pt x="22" y="126"/>
                    </a:cubicBezTo>
                    <a:cubicBezTo>
                      <a:pt x="22" y="126"/>
                      <a:pt x="20" y="126"/>
                      <a:pt x="20" y="125"/>
                    </a:cubicBezTo>
                    <a:cubicBezTo>
                      <a:pt x="22" y="123"/>
                      <a:pt x="22" y="123"/>
                      <a:pt x="22" y="123"/>
                    </a:cubicBezTo>
                    <a:cubicBezTo>
                      <a:pt x="47" y="141"/>
                      <a:pt x="74" y="143"/>
                      <a:pt x="105" y="125"/>
                    </a:cubicBezTo>
                    <a:cubicBezTo>
                      <a:pt x="116" y="137"/>
                      <a:pt x="116" y="137"/>
                      <a:pt x="116" y="137"/>
                    </a:cubicBezTo>
                    <a:cubicBezTo>
                      <a:pt x="135" y="121"/>
                      <a:pt x="135" y="121"/>
                      <a:pt x="135" y="121"/>
                    </a:cubicBezTo>
                    <a:cubicBezTo>
                      <a:pt x="122" y="108"/>
                      <a:pt x="122" y="108"/>
                      <a:pt x="122" y="108"/>
                    </a:cubicBezTo>
                    <a:cubicBezTo>
                      <a:pt x="157" y="53"/>
                      <a:pt x="109" y="0"/>
                      <a:pt x="67" y="2"/>
                    </a:cubicBezTo>
                    <a:close/>
                  </a:path>
                </a:pathLst>
              </a:custGeom>
              <a:grpFill/>
              <a:ln>
                <a:noFill/>
              </a:ln>
            </p:spPr>
            <p:txBody>
              <a:bodyPr vert="horz" wrap="square" lIns="91440" tIns="45720" rIns="91440" bIns="45720" numCol="1" anchor="t" anchorCtr="0" compatLnSpc="1"/>
              <a:p>
                <a:endParaRPr lang="zh-CN" altLang="en-US">
                  <a:cs typeface="+mn-ea"/>
                  <a:sym typeface="+mn-lt"/>
                </a:endParaRPr>
              </a:p>
            </p:txBody>
          </p:sp>
          <p:sp>
            <p:nvSpPr>
              <p:cNvPr id="24" name="Freeform 6"/>
              <p:cNvSpPr/>
              <p:nvPr/>
            </p:nvSpPr>
            <p:spPr bwMode="auto">
              <a:xfrm>
                <a:off x="864096" y="2059103"/>
                <a:ext cx="4724400" cy="768350"/>
              </a:xfrm>
              <a:custGeom>
                <a:avLst/>
                <a:gdLst>
                  <a:gd name="T0" fmla="*/ 110 w 1257"/>
                  <a:gd name="T1" fmla="*/ 95 h 202"/>
                  <a:gd name="T2" fmla="*/ 102 w 1257"/>
                  <a:gd name="T3" fmla="*/ 151 h 202"/>
                  <a:gd name="T4" fmla="*/ 115 w 1257"/>
                  <a:gd name="T5" fmla="*/ 164 h 202"/>
                  <a:gd name="T6" fmla="*/ 89 w 1257"/>
                  <a:gd name="T7" fmla="*/ 187 h 202"/>
                  <a:gd name="T8" fmla="*/ 78 w 1257"/>
                  <a:gd name="T9" fmla="*/ 174 h 202"/>
                  <a:gd name="T10" fmla="*/ 0 w 1257"/>
                  <a:gd name="T11" fmla="*/ 175 h 202"/>
                  <a:gd name="T12" fmla="*/ 0 w 1257"/>
                  <a:gd name="T13" fmla="*/ 202 h 202"/>
                  <a:gd name="T14" fmla="*/ 1216 w 1257"/>
                  <a:gd name="T15" fmla="*/ 202 h 202"/>
                  <a:gd name="T16" fmla="*/ 1202 w 1257"/>
                  <a:gd name="T17" fmla="*/ 121 h 202"/>
                  <a:gd name="T18" fmla="*/ 1257 w 1257"/>
                  <a:gd name="T19" fmla="*/ 0 h 202"/>
                  <a:gd name="T20" fmla="*/ 863 w 1257"/>
                  <a:gd name="T21" fmla="*/ 76 h 202"/>
                  <a:gd name="T22" fmla="*/ 547 w 1257"/>
                  <a:gd name="T23" fmla="*/ 44 h 202"/>
                  <a:gd name="T24" fmla="*/ 327 w 1257"/>
                  <a:gd name="T25" fmla="*/ 87 h 202"/>
                  <a:gd name="T26" fmla="*/ 110 w 1257"/>
                  <a:gd name="T27" fmla="*/ 9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7" h="202">
                    <a:moveTo>
                      <a:pt x="110" y="95"/>
                    </a:moveTo>
                    <a:cubicBezTo>
                      <a:pt x="114" y="113"/>
                      <a:pt x="112" y="133"/>
                      <a:pt x="102" y="151"/>
                    </a:cubicBezTo>
                    <a:cubicBezTo>
                      <a:pt x="115" y="164"/>
                      <a:pt x="115" y="164"/>
                      <a:pt x="115" y="164"/>
                    </a:cubicBezTo>
                    <a:cubicBezTo>
                      <a:pt x="89" y="187"/>
                      <a:pt x="89" y="187"/>
                      <a:pt x="89" y="187"/>
                    </a:cubicBezTo>
                    <a:cubicBezTo>
                      <a:pt x="78" y="174"/>
                      <a:pt x="78" y="174"/>
                      <a:pt x="78" y="174"/>
                    </a:cubicBezTo>
                    <a:cubicBezTo>
                      <a:pt x="48" y="190"/>
                      <a:pt x="25" y="190"/>
                      <a:pt x="0" y="175"/>
                    </a:cubicBezTo>
                    <a:cubicBezTo>
                      <a:pt x="0" y="202"/>
                      <a:pt x="0" y="202"/>
                      <a:pt x="0" y="202"/>
                    </a:cubicBezTo>
                    <a:cubicBezTo>
                      <a:pt x="1216" y="202"/>
                      <a:pt x="1216" y="202"/>
                      <a:pt x="1216" y="202"/>
                    </a:cubicBezTo>
                    <a:cubicBezTo>
                      <a:pt x="1216" y="202"/>
                      <a:pt x="1196" y="183"/>
                      <a:pt x="1202" y="121"/>
                    </a:cubicBezTo>
                    <a:cubicBezTo>
                      <a:pt x="1207" y="59"/>
                      <a:pt x="1257" y="0"/>
                      <a:pt x="1257" y="0"/>
                    </a:cubicBezTo>
                    <a:cubicBezTo>
                      <a:pt x="1257" y="0"/>
                      <a:pt x="1069" y="79"/>
                      <a:pt x="863" y="76"/>
                    </a:cubicBezTo>
                    <a:cubicBezTo>
                      <a:pt x="803" y="75"/>
                      <a:pt x="686" y="39"/>
                      <a:pt x="547" y="44"/>
                    </a:cubicBezTo>
                    <a:cubicBezTo>
                      <a:pt x="469" y="47"/>
                      <a:pt x="368" y="84"/>
                      <a:pt x="327" y="87"/>
                    </a:cubicBezTo>
                    <a:cubicBezTo>
                      <a:pt x="235" y="93"/>
                      <a:pt x="168" y="56"/>
                      <a:pt x="110" y="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endParaRPr lang="zh-CN" altLang="en-US" sz="1400" b="1">
                  <a:solidFill>
                    <a:schemeClr val="bg1"/>
                  </a:solidFill>
                  <a:cs typeface="+mn-ea"/>
                  <a:sym typeface="+mn-lt"/>
                </a:endParaRPr>
              </a:p>
            </p:txBody>
          </p:sp>
        </p:grpSp>
        <p:sp>
          <p:nvSpPr>
            <p:cNvPr id="8" name="文本框 5"/>
            <p:cNvSpPr txBox="1"/>
            <p:nvPr/>
          </p:nvSpPr>
          <p:spPr>
            <a:xfrm>
              <a:off x="1298447" y="2524306"/>
              <a:ext cx="3911029" cy="283845"/>
            </a:xfrm>
            <a:prstGeom prst="rect">
              <a:avLst/>
            </a:prstGeom>
            <a:noFill/>
          </p:spPr>
          <p:txBody>
            <a:bodyPr wrap="square" lIns="68580" tIns="34290" rIns="68580" bIns="34290" rtlCol="0">
              <a:spAutoFit/>
            </a:bodyPr>
            <a:p>
              <a:r>
                <a:rPr lang="zh-CN" altLang="en-US" sz="1400" dirty="0">
                  <a:solidFill>
                    <a:schemeClr val="bg1"/>
                  </a:solidFill>
                  <a:latin typeface="思源黑体 CN Bold" panose="020B0800000000000000" pitchFamily="34" charset="-122"/>
                  <a:ea typeface="思源黑体 CN Bold" panose="020B0800000000000000" pitchFamily="34" charset="-122"/>
                  <a:cs typeface="+mn-ea"/>
                  <a:sym typeface="+mn-lt"/>
                </a:rPr>
                <a:t>（二）以乡村旅游为抓手，实现综合实力大提升</a:t>
              </a:r>
              <a:endParaRPr lang="zh-CN" altLang="en-US" sz="1400" dirty="0">
                <a:solidFill>
                  <a:schemeClr val="bg1"/>
                </a:solidFill>
                <a:latin typeface="思源黑体 CN Bold" panose="020B0800000000000000" pitchFamily="34" charset="-122"/>
                <a:ea typeface="思源黑体 CN Bold" panose="020B0800000000000000" pitchFamily="34" charset="-122"/>
                <a:cs typeface="+mn-ea"/>
                <a:sym typeface="+mn-lt"/>
              </a:endParaRPr>
            </a:p>
          </p:txBody>
        </p:sp>
      </p:grpSp>
      <p:sp>
        <p:nvSpPr>
          <p:cNvPr id="11" name="文本框 10"/>
          <p:cNvSpPr txBox="1"/>
          <p:nvPr/>
        </p:nvSpPr>
        <p:spPr>
          <a:xfrm>
            <a:off x="900430" y="1701165"/>
            <a:ext cx="7200265" cy="1941195"/>
          </a:xfrm>
          <a:prstGeom prst="rect">
            <a:avLst/>
          </a:prstGeom>
          <a:noFill/>
          <a:ln>
            <a:noFill/>
          </a:ln>
        </p:spPr>
        <p:txBody>
          <a:bodyPr wrap="square" rtlCol="0">
            <a:noAutofit/>
          </a:bodyPr>
          <a:p>
            <a:pPr marL="0" lvl="0" indent="0" algn="just" eaLnBrk="1" latinLnBrk="0" hangingPunct="1">
              <a:lnSpc>
                <a:spcPts val="1800"/>
              </a:lnSpc>
              <a:buClr>
                <a:srgbClr val="C7000B"/>
              </a:buClr>
              <a:buFont typeface="Wingdings" panose="05000000000000000000" pitchFamily="2" charset="2"/>
              <a:buNone/>
              <a:defRPr/>
            </a:pPr>
            <a:r>
              <a:rPr lang="en-US" altLang="zh-CN" sz="1200" b="1" dirty="0">
                <a:latin typeface="微软雅黑" panose="020B0503020204020204" pitchFamily="2" charset="-122"/>
                <a:ea typeface="微软雅黑" panose="020B0503020204020204" pitchFamily="2" charset="-122"/>
                <a:cs typeface="微软雅黑" panose="020B0503020204020204" pitchFamily="2" charset="-122"/>
                <a:sym typeface="+mn-lt"/>
              </a:rPr>
              <a:t>      </a:t>
            </a:r>
            <a:r>
              <a:rPr lang="zh-CN" altLang="en-US" sz="1200" b="1" dirty="0">
                <a:latin typeface="微软雅黑" panose="020B0503020204020204" pitchFamily="2" charset="-122"/>
                <a:ea typeface="微软雅黑" panose="020B0503020204020204" pitchFamily="2" charset="-122"/>
                <a:cs typeface="微软雅黑" panose="020B0503020204020204" pitchFamily="2" charset="-122"/>
                <a:sym typeface="+mn-lt"/>
              </a:rPr>
              <a:t>贯彻</a:t>
            </a:r>
            <a:r>
              <a:rPr lang="en-US" altLang="zh-CN" sz="1200" b="1" dirty="0">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200" b="1" dirty="0">
                <a:latin typeface="微软雅黑" panose="020B0503020204020204" pitchFamily="2" charset="-122"/>
                <a:ea typeface="微软雅黑" panose="020B0503020204020204" pitchFamily="2" charset="-122"/>
                <a:cs typeface="微软雅黑" panose="020B0503020204020204" pitchFamily="2" charset="-122"/>
                <a:sym typeface="+mn-lt"/>
              </a:rPr>
              <a:t>旅游</a:t>
            </a:r>
            <a:r>
              <a:rPr lang="en-US" altLang="zh-CN" sz="1200" b="1" dirty="0">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200" b="1" dirty="0">
                <a:latin typeface="微软雅黑" panose="020B0503020204020204" pitchFamily="2" charset="-122"/>
                <a:ea typeface="微软雅黑" panose="020B0503020204020204" pitchFamily="2" charset="-122"/>
                <a:cs typeface="微软雅黑" panose="020B0503020204020204" pitchFamily="2" charset="-122"/>
                <a:sym typeface="+mn-lt"/>
              </a:rPr>
              <a:t>和</a:t>
            </a:r>
            <a:r>
              <a:rPr lang="en-US" altLang="zh-CN" sz="1200" b="1" dirty="0">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200" b="1" dirty="0">
                <a:latin typeface="微软雅黑" panose="020B0503020204020204" pitchFamily="2" charset="-122"/>
                <a:ea typeface="微软雅黑" panose="020B0503020204020204" pitchFamily="2" charset="-122"/>
                <a:cs typeface="微软雅黑" panose="020B0503020204020204" pitchFamily="2" charset="-122"/>
                <a:sym typeface="+mn-lt"/>
              </a:rPr>
              <a:t>旅游</a:t>
            </a:r>
            <a:r>
              <a:rPr lang="en-US" altLang="zh-CN" sz="1200" b="1" dirty="0">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200" b="1" dirty="0">
                <a:latin typeface="微软雅黑" panose="020B0503020204020204" pitchFamily="2" charset="-122"/>
                <a:ea typeface="微软雅黑" panose="020B0503020204020204" pitchFamily="2" charset="-122"/>
                <a:cs typeface="微软雅黑" panose="020B0503020204020204" pitchFamily="2" charset="-122"/>
                <a:sym typeface="+mn-lt"/>
              </a:rPr>
              <a:t>的理念，践行</a:t>
            </a:r>
            <a:r>
              <a:rPr lang="en-US" altLang="zh-CN" sz="1200" b="1" dirty="0">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200" b="1" dirty="0">
                <a:latin typeface="微软雅黑" panose="020B0503020204020204" pitchFamily="2" charset="-122"/>
                <a:ea typeface="微软雅黑" panose="020B0503020204020204" pitchFamily="2" charset="-122"/>
                <a:cs typeface="微软雅黑" panose="020B0503020204020204" pitchFamily="2" charset="-122"/>
                <a:sym typeface="+mn-lt"/>
              </a:rPr>
              <a:t>绿水青山就是金山银山</a:t>
            </a:r>
            <a:r>
              <a:rPr lang="en-US" altLang="zh-CN" sz="1200" b="1" dirty="0">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200" b="1" dirty="0">
                <a:latin typeface="微软雅黑" panose="020B0503020204020204" pitchFamily="2" charset="-122"/>
                <a:ea typeface="微软雅黑" panose="020B0503020204020204" pitchFamily="2" charset="-122"/>
                <a:cs typeface="微软雅黑" panose="020B0503020204020204" pitchFamily="2" charset="-122"/>
                <a:sym typeface="+mn-lt"/>
              </a:rPr>
              <a:t>，依托绿色纯天然资源优势，走人无我有、人有我优、人优我新、人新我特路子，发展比较经济。</a:t>
            </a:r>
            <a:endParaRPr lang="zh-CN" altLang="en-US" sz="1200" b="1" dirty="0">
              <a:latin typeface="微软雅黑" panose="020B0503020204020204" pitchFamily="2" charset="-122"/>
              <a:ea typeface="微软雅黑" panose="020B0503020204020204" pitchFamily="2" charset="-122"/>
              <a:cs typeface="微软雅黑" panose="020B0503020204020204" pitchFamily="2" charset="-122"/>
              <a:sym typeface="+mn-lt"/>
            </a:endParaRPr>
          </a:p>
          <a:p>
            <a:pPr marL="285750" lvl="0" indent="-285750" algn="just" eaLnBrk="1" latinLnBrk="0" hangingPunct="1">
              <a:lnSpc>
                <a:spcPts val="1800"/>
              </a:lnSpc>
              <a:buClr>
                <a:srgbClr val="C7000B"/>
              </a:buClr>
              <a:buFont typeface="Wingdings" panose="05000000000000000000" pitchFamily="2" charset="2"/>
              <a:buChar char="u"/>
              <a:defRPr/>
            </a:pPr>
            <a:r>
              <a:rPr lang="zh-CN" altLang="en-US" sz="1100" b="1" dirty="0">
                <a:solidFill>
                  <a:srgbClr val="CC0000"/>
                </a:solidFill>
                <a:latin typeface="微软雅黑" panose="020B0503020204020204" pitchFamily="2" charset="-122"/>
                <a:ea typeface="微软雅黑" panose="020B0503020204020204" pitchFamily="2" charset="-122"/>
                <a:cs typeface="微软雅黑" panose="020B0503020204020204" pitchFamily="2" charset="-122"/>
                <a:sym typeface="+mn-lt"/>
              </a:rPr>
              <a:t>一是统筹协调，优化布局。</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大力整合全乡特色产业，不断发展壮大休闲农庄经济，着重抓好</a:t>
            </a:r>
            <a:r>
              <a:rPr lang="en-US" altLang="zh-CN" sz="1100" dirty="0">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五星渔港</a:t>
            </a:r>
            <a:r>
              <a:rPr lang="en-US" altLang="zh-CN" sz="1100" dirty="0">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二期项目建设，将其打造成为我乡支柱、全县乃至全市新型乡村旅游示范景点。继续完善三至四条精品旅游线路即：五星岭村、双河村周末休闲爬山旅游线路，双红公路农家乐餐饮线路、朝阳村庭院水果采摘线路。</a:t>
            </a:r>
            <a:endPar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endParaRPr>
          </a:p>
          <a:p>
            <a:pPr marL="285750" lvl="0" indent="-285750" algn="just" eaLnBrk="1" latinLnBrk="0" hangingPunct="1">
              <a:lnSpc>
                <a:spcPts val="1800"/>
              </a:lnSpc>
              <a:buClr>
                <a:srgbClr val="C7000B"/>
              </a:buClr>
              <a:buFont typeface="Wingdings" panose="05000000000000000000" pitchFamily="2" charset="2"/>
              <a:buChar char="u"/>
              <a:defRPr/>
            </a:pPr>
            <a:r>
              <a:rPr lang="zh-CN" altLang="en-US" sz="1100" b="1" dirty="0">
                <a:solidFill>
                  <a:srgbClr val="CC0000"/>
                </a:solidFill>
                <a:latin typeface="微软雅黑" panose="020B0503020204020204" pitchFamily="2" charset="-122"/>
                <a:ea typeface="微软雅黑" panose="020B0503020204020204" pitchFamily="2" charset="-122"/>
                <a:cs typeface="微软雅黑" panose="020B0503020204020204" pitchFamily="2" charset="-122"/>
                <a:sym typeface="+mn-lt"/>
              </a:rPr>
              <a:t>二是立足特色，打造名片。</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依山就势、因地制宜，继续深挖双红公路沿线特色农家乐美食优势资源，规划串联沿线景点，持续推进美丽公路建设，将双红公路五星岭段打造成特色旅游公路；着力发展朝阳村庭院水果经济，与大户种植的杨梅基地连片，</a:t>
            </a:r>
            <a:r>
              <a:rPr lang="en-US" altLang="zh-CN" sz="1100" dirty="0">
                <a:latin typeface="微软雅黑" panose="020B0503020204020204" pitchFamily="2" charset="-122"/>
                <a:ea typeface="微软雅黑" panose="020B0503020204020204" pitchFamily="2" charset="-122"/>
                <a:cs typeface="微软雅黑" panose="020B0503020204020204" pitchFamily="2" charset="-122"/>
                <a:sym typeface="+mn-lt"/>
              </a:rPr>
              <a:t>5-10</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月分季出产优质水果，打造具有特色的家庭果园之村。</a:t>
            </a:r>
            <a:endPar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endParaRPr>
          </a:p>
        </p:txBody>
      </p:sp>
      <p:grpSp>
        <p:nvGrpSpPr>
          <p:cNvPr id="17" name="组合 16"/>
          <p:cNvGrpSpPr/>
          <p:nvPr/>
        </p:nvGrpSpPr>
        <p:grpSpPr>
          <a:xfrm>
            <a:off x="-4445" y="268605"/>
            <a:ext cx="9126220" cy="208280"/>
            <a:chOff x="-7" y="423"/>
            <a:chExt cx="14372" cy="328"/>
          </a:xfrm>
        </p:grpSpPr>
        <p:cxnSp>
          <p:nvCxnSpPr>
            <p:cNvPr id="18" name="直接连接符 17"/>
            <p:cNvCxnSpPr/>
            <p:nvPr>
              <p:custDataLst>
                <p:tags r:id="rId2"/>
              </p:custDataLst>
            </p:nvPr>
          </p:nvCxnSpPr>
          <p:spPr>
            <a:xfrm>
              <a:off x="-7" y="587"/>
              <a:ext cx="3196" cy="0"/>
            </a:xfrm>
            <a:prstGeom prst="line">
              <a:avLst/>
            </a:prstGeom>
            <a:ln w="3175" cap="rnd">
              <a:solidFill>
                <a:srgbClr val="CC0000"/>
              </a:solidFill>
              <a:round/>
              <a:headEnd type="none"/>
              <a:tailEnd type="none" w="med" len="med"/>
            </a:ln>
          </p:spPr>
          <p:style>
            <a:lnRef idx="1">
              <a:schemeClr val="accent1"/>
            </a:lnRef>
            <a:fillRef idx="0">
              <a:schemeClr val="accent1"/>
            </a:fillRef>
            <a:effectRef idx="0">
              <a:schemeClr val="accent1"/>
            </a:effectRef>
            <a:fontRef idx="minor">
              <a:schemeClr val="tx1"/>
            </a:fontRef>
          </p:style>
        </p:cxnSp>
        <p:pic>
          <p:nvPicPr>
            <p:cNvPr id="31" name="图片 30" descr="PPT"/>
            <p:cNvPicPr>
              <a:picLocks noChangeAspect="1"/>
            </p:cNvPicPr>
            <p:nvPr/>
          </p:nvPicPr>
          <p:blipFill>
            <a:blip r:embed="rId3"/>
            <a:stretch>
              <a:fillRect/>
            </a:stretch>
          </p:blipFill>
          <p:spPr>
            <a:xfrm>
              <a:off x="4902" y="423"/>
              <a:ext cx="4569" cy="329"/>
            </a:xfrm>
            <a:prstGeom prst="rect">
              <a:avLst/>
            </a:prstGeom>
          </p:spPr>
        </p:pic>
        <p:grpSp>
          <p:nvGrpSpPr>
            <p:cNvPr id="19" name="组合 18"/>
            <p:cNvGrpSpPr/>
            <p:nvPr/>
          </p:nvGrpSpPr>
          <p:grpSpPr>
            <a:xfrm>
              <a:off x="3603" y="423"/>
              <a:ext cx="1005" cy="319"/>
              <a:chOff x="2474" y="145"/>
              <a:chExt cx="1503" cy="442"/>
            </a:xfrm>
          </p:grpSpPr>
          <p:sp>
            <p:nvSpPr>
              <p:cNvPr id="53" name="五角星 52"/>
              <p:cNvSpPr/>
              <p:nvPr/>
            </p:nvSpPr>
            <p:spPr>
              <a:xfrm>
                <a:off x="3535"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4" name="五角星 53"/>
              <p:cNvSpPr/>
              <p:nvPr/>
            </p:nvSpPr>
            <p:spPr>
              <a:xfrm>
                <a:off x="3005"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5" name="五角星 54"/>
              <p:cNvSpPr/>
              <p:nvPr/>
            </p:nvSpPr>
            <p:spPr>
              <a:xfrm>
                <a:off x="2474"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7" name="组合 26"/>
            <p:cNvGrpSpPr/>
            <p:nvPr/>
          </p:nvGrpSpPr>
          <p:grpSpPr>
            <a:xfrm>
              <a:off x="9765" y="423"/>
              <a:ext cx="1005" cy="319"/>
              <a:chOff x="2474" y="145"/>
              <a:chExt cx="1503" cy="442"/>
            </a:xfrm>
          </p:grpSpPr>
          <p:sp>
            <p:nvSpPr>
              <p:cNvPr id="28" name="五角星 27"/>
              <p:cNvSpPr/>
              <p:nvPr/>
            </p:nvSpPr>
            <p:spPr>
              <a:xfrm>
                <a:off x="3535"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五角星 28"/>
              <p:cNvSpPr/>
              <p:nvPr/>
            </p:nvSpPr>
            <p:spPr>
              <a:xfrm>
                <a:off x="3005"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五角星 29"/>
              <p:cNvSpPr/>
              <p:nvPr/>
            </p:nvSpPr>
            <p:spPr>
              <a:xfrm>
                <a:off x="2474"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cxnSp>
          <p:nvCxnSpPr>
            <p:cNvPr id="3" name="直接连接符 2"/>
            <p:cNvCxnSpPr/>
            <p:nvPr>
              <p:custDataLst>
                <p:tags r:id="rId4"/>
              </p:custDataLst>
            </p:nvPr>
          </p:nvCxnSpPr>
          <p:spPr>
            <a:xfrm>
              <a:off x="11169" y="587"/>
              <a:ext cx="3196" cy="0"/>
            </a:xfrm>
            <a:prstGeom prst="line">
              <a:avLst/>
            </a:prstGeom>
            <a:ln w="3175" cap="rnd">
              <a:solidFill>
                <a:srgbClr val="CC0000"/>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8110" y="3613150"/>
            <a:ext cx="1520190" cy="1566545"/>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8" presetClass="entr" presetSubtype="6"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strips(downRight)">
                                      <p:cBhvr>
                                        <p:cTn id="11" dur="500"/>
                                        <p:tgtEl>
                                          <p:spTgt spid="16"/>
                                        </p:tgtEl>
                                      </p:cBhvr>
                                    </p:animEffect>
                                  </p:childTnLst>
                                </p:cTn>
                              </p:par>
                            </p:childTnLst>
                          </p:cTn>
                        </p:par>
                        <p:par>
                          <p:cTn id="12" fill="hold">
                            <p:stCondLst>
                              <p:cond delay="1000"/>
                            </p:stCondLst>
                            <p:childTnLst>
                              <p:par>
                                <p:cTn id="13" presetID="47"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9154" name="矩形 13313"/>
          <p:cNvSpPr>
            <a:spLocks noChangeArrowheads="1"/>
          </p:cNvSpPr>
          <p:nvPr/>
        </p:nvSpPr>
        <p:spPr bwMode="auto">
          <a:xfrm>
            <a:off x="0" y="0"/>
            <a:ext cx="9144000" cy="5143500"/>
          </a:xfrm>
          <a:prstGeom prst="rect">
            <a:avLst/>
          </a:prstGeom>
          <a:solidFill>
            <a:srgbClr val="F2F2F2"/>
          </a:solidFill>
          <a:ln w="9525">
            <a:noFill/>
            <a:miter lim="800000"/>
          </a:ln>
        </p:spPr>
        <p:txBody>
          <a:bodyPr/>
          <a:p>
            <a:pPr>
              <a:buFont typeface="Arial" panose="020B0604020202020204" pitchFamily="34" charset="0"/>
              <a:buNone/>
            </a:pPr>
            <a:endParaRPr lang="zh-CN" altLang="zh-CN">
              <a:solidFill>
                <a:srgbClr val="000000"/>
              </a:solidFill>
            </a:endParaRPr>
          </a:p>
        </p:txBody>
      </p:sp>
      <p:pic>
        <p:nvPicPr>
          <p:cNvPr id="23" name="图片 22" descr="图片3"/>
          <p:cNvPicPr>
            <a:picLocks noChangeAspect="1"/>
          </p:cNvPicPr>
          <p:nvPr/>
        </p:nvPicPr>
        <p:blipFill>
          <a:blip r:embed="rId1"/>
          <a:stretch>
            <a:fillRect/>
          </a:stretch>
        </p:blipFill>
        <p:spPr>
          <a:xfrm>
            <a:off x="0" y="-9525"/>
            <a:ext cx="9144000" cy="5152390"/>
          </a:xfrm>
          <a:prstGeom prst="rect">
            <a:avLst/>
          </a:prstGeom>
        </p:spPr>
      </p:pic>
      <p:sp>
        <p:nvSpPr>
          <p:cNvPr id="16" name="矩形 15"/>
          <p:cNvSpPr/>
          <p:nvPr/>
        </p:nvSpPr>
        <p:spPr>
          <a:xfrm>
            <a:off x="900430" y="1327150"/>
            <a:ext cx="7200265" cy="1870710"/>
          </a:xfrm>
          <a:prstGeom prst="rect">
            <a:avLst/>
          </a:prstGeom>
          <a:solidFill>
            <a:schemeClr val="bg1">
              <a:alpha val="80000"/>
            </a:schemeClr>
          </a:solidFill>
          <a:ln w="9525" cap="flat" cmpd="sng" algn="ctr">
            <a:solidFill>
              <a:srgbClr val="C7000B"/>
            </a:solidFill>
            <a:prstDash val="solid"/>
            <a:miter lim="800000"/>
          </a:ln>
          <a:effectLst/>
        </p:spPr>
        <p:txBody>
          <a:bodyPr anchor="ctr"/>
          <a:p>
            <a:pPr algn="ctr">
              <a:spcBef>
                <a:spcPct val="0"/>
              </a:spcBef>
              <a:spcAft>
                <a:spcPct val="0"/>
              </a:spcAft>
              <a:defRPr/>
            </a:pPr>
            <a:endParaRPr lang="zh-CN" altLang="en-US" kern="0" noProof="1">
              <a:solidFill>
                <a:prstClr val="white"/>
              </a:solidFill>
              <a:cs typeface="+mn-ea"/>
              <a:sym typeface="+mn-lt"/>
            </a:endParaRPr>
          </a:p>
        </p:txBody>
      </p:sp>
      <p:sp>
        <p:nvSpPr>
          <p:cNvPr id="11" name="文本框 10"/>
          <p:cNvSpPr txBox="1"/>
          <p:nvPr/>
        </p:nvSpPr>
        <p:spPr>
          <a:xfrm>
            <a:off x="900430" y="1414145"/>
            <a:ext cx="4455795" cy="1941195"/>
          </a:xfrm>
          <a:prstGeom prst="rect">
            <a:avLst/>
          </a:prstGeom>
          <a:noFill/>
          <a:ln>
            <a:noFill/>
          </a:ln>
        </p:spPr>
        <p:txBody>
          <a:bodyPr wrap="square" rtlCol="0">
            <a:noAutofit/>
          </a:bodyPr>
          <a:p>
            <a:pPr marL="285750" lvl="0" indent="-285750" algn="just" eaLnBrk="1" latinLnBrk="0" hangingPunct="1">
              <a:lnSpc>
                <a:spcPts val="1800"/>
              </a:lnSpc>
              <a:buClr>
                <a:srgbClr val="C7000B"/>
              </a:buClr>
              <a:buFont typeface="Wingdings" panose="05000000000000000000" pitchFamily="2" charset="2"/>
              <a:buChar char="u"/>
              <a:defRPr/>
            </a:pPr>
            <a:r>
              <a:rPr lang="zh-CN" altLang="en-US" sz="1100" b="1" dirty="0">
                <a:solidFill>
                  <a:srgbClr val="CC0000"/>
                </a:solidFill>
                <a:latin typeface="微软雅黑" panose="020B0503020204020204" pitchFamily="2" charset="-122"/>
                <a:ea typeface="微软雅黑" panose="020B0503020204020204" pitchFamily="2" charset="-122"/>
                <a:cs typeface="微软雅黑" panose="020B0503020204020204" pitchFamily="2" charset="-122"/>
                <a:sym typeface="+mn-lt"/>
              </a:rPr>
              <a:t>三是突出重点，以点带面。</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重点打造好</a:t>
            </a:r>
            <a:r>
              <a:rPr lang="en-US" altLang="zh-CN" sz="1100" dirty="0">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五星渔港</a:t>
            </a:r>
            <a:r>
              <a:rPr lang="en-US" altLang="zh-CN" sz="1100" dirty="0">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乡村旅游综合项目，做好景区的宣传打造，连通景区与黄洋界爬山游道，突出打造</a:t>
            </a:r>
            <a:r>
              <a:rPr lang="en-US" altLang="zh-CN" sz="1100" dirty="0">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旅游</a:t>
            </a:r>
            <a:r>
              <a:rPr lang="en-US" altLang="zh-CN" sz="1100" dirty="0">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体育</a:t>
            </a:r>
            <a:r>
              <a:rPr lang="en-US" altLang="zh-CN" sz="1100" dirty="0">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新品牌，开展一系列乡村旅游活动；加大力度推进项目二期规划和建设，认真研究解决建设用地政策瓶颈，借鉴英德树屋模式规划精品民宿，提升景区吸引力，努力将项目打造成五星岭乃至全县乡村旅游发展的新名片，将五星岭打造成全县人民休闲度假的</a:t>
            </a:r>
            <a:r>
              <a:rPr lang="en-US" altLang="zh-CN" sz="1100" dirty="0">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后花园</a:t>
            </a:r>
            <a:r>
              <a:rPr lang="en-US" altLang="zh-CN" sz="1100" dirty="0">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a:t>
            </a:r>
            <a:endPar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endParaRPr>
          </a:p>
        </p:txBody>
      </p:sp>
      <p:pic>
        <p:nvPicPr>
          <p:cNvPr id="2" name="图片 1"/>
          <p:cNvPicPr>
            <a:picLocks noChangeAspect="1"/>
          </p:cNvPicPr>
          <p:nvPr/>
        </p:nvPicPr>
        <p:blipFill>
          <a:blip r:embed="rId2"/>
          <a:stretch>
            <a:fillRect/>
          </a:stretch>
        </p:blipFill>
        <p:spPr>
          <a:xfrm>
            <a:off x="5356225" y="1492250"/>
            <a:ext cx="2602865" cy="1499870"/>
          </a:xfrm>
          <a:prstGeom prst="rect">
            <a:avLst/>
          </a:prstGeom>
        </p:spPr>
      </p:pic>
      <p:grpSp>
        <p:nvGrpSpPr>
          <p:cNvPr id="17" name="组合 16"/>
          <p:cNvGrpSpPr/>
          <p:nvPr/>
        </p:nvGrpSpPr>
        <p:grpSpPr>
          <a:xfrm>
            <a:off x="-4445" y="268605"/>
            <a:ext cx="9126220" cy="208280"/>
            <a:chOff x="-7" y="423"/>
            <a:chExt cx="14372" cy="328"/>
          </a:xfrm>
        </p:grpSpPr>
        <p:cxnSp>
          <p:nvCxnSpPr>
            <p:cNvPr id="18" name="直接连接符 17"/>
            <p:cNvCxnSpPr/>
            <p:nvPr>
              <p:custDataLst>
                <p:tags r:id="rId3"/>
              </p:custDataLst>
            </p:nvPr>
          </p:nvCxnSpPr>
          <p:spPr>
            <a:xfrm>
              <a:off x="-7" y="587"/>
              <a:ext cx="3196" cy="0"/>
            </a:xfrm>
            <a:prstGeom prst="line">
              <a:avLst/>
            </a:prstGeom>
            <a:ln w="3175" cap="rnd">
              <a:solidFill>
                <a:srgbClr val="CC0000"/>
              </a:solidFill>
              <a:round/>
              <a:headEnd type="none"/>
              <a:tailEnd type="none" w="med" len="med"/>
            </a:ln>
          </p:spPr>
          <p:style>
            <a:lnRef idx="1">
              <a:schemeClr val="accent1"/>
            </a:lnRef>
            <a:fillRef idx="0">
              <a:schemeClr val="accent1"/>
            </a:fillRef>
            <a:effectRef idx="0">
              <a:schemeClr val="accent1"/>
            </a:effectRef>
            <a:fontRef idx="minor">
              <a:schemeClr val="tx1"/>
            </a:fontRef>
          </p:style>
        </p:cxnSp>
        <p:pic>
          <p:nvPicPr>
            <p:cNvPr id="31" name="图片 30" descr="PPT"/>
            <p:cNvPicPr>
              <a:picLocks noChangeAspect="1"/>
            </p:cNvPicPr>
            <p:nvPr/>
          </p:nvPicPr>
          <p:blipFill>
            <a:blip r:embed="rId4"/>
            <a:stretch>
              <a:fillRect/>
            </a:stretch>
          </p:blipFill>
          <p:spPr>
            <a:xfrm>
              <a:off x="4902" y="423"/>
              <a:ext cx="4569" cy="329"/>
            </a:xfrm>
            <a:prstGeom prst="rect">
              <a:avLst/>
            </a:prstGeom>
          </p:spPr>
        </p:pic>
        <p:grpSp>
          <p:nvGrpSpPr>
            <p:cNvPr id="19" name="组合 18"/>
            <p:cNvGrpSpPr/>
            <p:nvPr/>
          </p:nvGrpSpPr>
          <p:grpSpPr>
            <a:xfrm>
              <a:off x="3603" y="423"/>
              <a:ext cx="1005" cy="319"/>
              <a:chOff x="2474" y="145"/>
              <a:chExt cx="1503" cy="442"/>
            </a:xfrm>
          </p:grpSpPr>
          <p:sp>
            <p:nvSpPr>
              <p:cNvPr id="53" name="五角星 52"/>
              <p:cNvSpPr/>
              <p:nvPr/>
            </p:nvSpPr>
            <p:spPr>
              <a:xfrm>
                <a:off x="3535"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4" name="五角星 53"/>
              <p:cNvSpPr/>
              <p:nvPr/>
            </p:nvSpPr>
            <p:spPr>
              <a:xfrm>
                <a:off x="3005"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5" name="五角星 54"/>
              <p:cNvSpPr/>
              <p:nvPr/>
            </p:nvSpPr>
            <p:spPr>
              <a:xfrm>
                <a:off x="2474"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7" name="组合 26"/>
            <p:cNvGrpSpPr/>
            <p:nvPr/>
          </p:nvGrpSpPr>
          <p:grpSpPr>
            <a:xfrm>
              <a:off x="9765" y="423"/>
              <a:ext cx="1005" cy="319"/>
              <a:chOff x="2474" y="145"/>
              <a:chExt cx="1503" cy="442"/>
            </a:xfrm>
          </p:grpSpPr>
          <p:sp>
            <p:nvSpPr>
              <p:cNvPr id="28" name="五角星 27"/>
              <p:cNvSpPr/>
              <p:nvPr/>
            </p:nvSpPr>
            <p:spPr>
              <a:xfrm>
                <a:off x="3535"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五角星 28"/>
              <p:cNvSpPr/>
              <p:nvPr/>
            </p:nvSpPr>
            <p:spPr>
              <a:xfrm>
                <a:off x="3005"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五角星 29"/>
              <p:cNvSpPr/>
              <p:nvPr/>
            </p:nvSpPr>
            <p:spPr>
              <a:xfrm>
                <a:off x="2474"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cxnSp>
          <p:nvCxnSpPr>
            <p:cNvPr id="32" name="直接连接符 31"/>
            <p:cNvCxnSpPr/>
            <p:nvPr>
              <p:custDataLst>
                <p:tags r:id="rId5"/>
              </p:custDataLst>
            </p:nvPr>
          </p:nvCxnSpPr>
          <p:spPr>
            <a:xfrm>
              <a:off x="11169" y="587"/>
              <a:ext cx="3196" cy="0"/>
            </a:xfrm>
            <a:prstGeom prst="line">
              <a:avLst/>
            </a:prstGeom>
            <a:ln w="3175" cap="rnd">
              <a:solidFill>
                <a:srgbClr val="CC0000"/>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pic>
        <p:nvPicPr>
          <p:cNvPr id="3" name="图片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8110" y="3613150"/>
            <a:ext cx="1520190" cy="1566545"/>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53" presetClass="entr" presetSubtype="16" fill="hold" nodeType="afterEffect">
                                  <p:stCondLst>
                                    <p:cond delay="0"/>
                                  </p:stCondLst>
                                  <p:childTnLst>
                                    <p:set>
                                      <p:cBhvr>
                                        <p:cTn id="16" dur="1000" fill="hold">
                                          <p:stCondLst>
                                            <p:cond delay="0"/>
                                          </p:stCondLst>
                                        </p:cTn>
                                        <p:tgtEl>
                                          <p:spTgt spid="2"/>
                                        </p:tgtEl>
                                        <p:attrNameLst>
                                          <p:attrName>style.visibility</p:attrName>
                                        </p:attrNameLst>
                                      </p:cBhvr>
                                      <p:to>
                                        <p:strVal val="visible"/>
                                      </p:to>
                                    </p:set>
                                    <p:anim calcmode="lin" valueType="num">
                                      <p:cBhvr>
                                        <p:cTn id="17" dur="1000" fill="hold"/>
                                        <p:tgtEl>
                                          <p:spTgt spid="2"/>
                                        </p:tgtEl>
                                        <p:attrNameLst>
                                          <p:attrName>ppt_w</p:attrName>
                                        </p:attrNameLst>
                                      </p:cBhvr>
                                      <p:tavLst>
                                        <p:tav tm="0">
                                          <p:val>
                                            <p:fltVal val="0"/>
                                          </p:val>
                                        </p:tav>
                                        <p:tav tm="100000">
                                          <p:val>
                                            <p:strVal val="#ppt_w"/>
                                          </p:val>
                                        </p:tav>
                                      </p:tavLst>
                                    </p:anim>
                                    <p:anim calcmode="lin" valueType="num">
                                      <p:cBhvr>
                                        <p:cTn id="18" dur="1000" fill="hold"/>
                                        <p:tgtEl>
                                          <p:spTgt spid="2"/>
                                        </p:tgtEl>
                                        <p:attrNameLst>
                                          <p:attrName>ppt_h</p:attrName>
                                        </p:attrNameLst>
                                      </p:cBhvr>
                                      <p:tavLst>
                                        <p:tav tm="0">
                                          <p:val>
                                            <p:fltVal val="0"/>
                                          </p:val>
                                        </p:tav>
                                        <p:tav tm="100000">
                                          <p:val>
                                            <p:strVal val="#ppt_h"/>
                                          </p:val>
                                        </p:tav>
                                      </p:tavLst>
                                    </p:anim>
                                    <p:animEffect transition="in" filter="fade">
                                      <p:cBhvr>
                                        <p:cTn id="1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9154" name="矩形 13313"/>
          <p:cNvSpPr>
            <a:spLocks noChangeArrowheads="1"/>
          </p:cNvSpPr>
          <p:nvPr/>
        </p:nvSpPr>
        <p:spPr bwMode="auto">
          <a:xfrm>
            <a:off x="0" y="0"/>
            <a:ext cx="9144000" cy="5143500"/>
          </a:xfrm>
          <a:prstGeom prst="rect">
            <a:avLst/>
          </a:prstGeom>
          <a:solidFill>
            <a:srgbClr val="F2F2F2"/>
          </a:solidFill>
          <a:ln w="9525">
            <a:noFill/>
            <a:miter lim="800000"/>
          </a:ln>
        </p:spPr>
        <p:txBody>
          <a:bodyPr/>
          <a:p>
            <a:pPr>
              <a:buFont typeface="Arial" panose="020B0604020202020204" pitchFamily="34" charset="0"/>
              <a:buNone/>
            </a:pPr>
            <a:endParaRPr lang="zh-CN" altLang="zh-CN">
              <a:solidFill>
                <a:srgbClr val="000000"/>
              </a:solidFill>
            </a:endParaRPr>
          </a:p>
        </p:txBody>
      </p:sp>
      <p:pic>
        <p:nvPicPr>
          <p:cNvPr id="23" name="图片 22" descr="图片3"/>
          <p:cNvPicPr>
            <a:picLocks noChangeAspect="1"/>
          </p:cNvPicPr>
          <p:nvPr/>
        </p:nvPicPr>
        <p:blipFill>
          <a:blip r:embed="rId1"/>
          <a:stretch>
            <a:fillRect/>
          </a:stretch>
        </p:blipFill>
        <p:spPr>
          <a:xfrm>
            <a:off x="0" y="-9525"/>
            <a:ext cx="9144000" cy="5152390"/>
          </a:xfrm>
          <a:prstGeom prst="rect">
            <a:avLst/>
          </a:prstGeom>
        </p:spPr>
      </p:pic>
      <p:sp>
        <p:nvSpPr>
          <p:cNvPr id="16" name="矩形 15"/>
          <p:cNvSpPr/>
          <p:nvPr/>
        </p:nvSpPr>
        <p:spPr>
          <a:xfrm>
            <a:off x="972185" y="1685925"/>
            <a:ext cx="7200265" cy="1875155"/>
          </a:xfrm>
          <a:prstGeom prst="rect">
            <a:avLst/>
          </a:prstGeom>
          <a:solidFill>
            <a:schemeClr val="bg1">
              <a:alpha val="80000"/>
            </a:schemeClr>
          </a:solidFill>
          <a:ln w="9525" cap="flat" cmpd="sng" algn="ctr">
            <a:solidFill>
              <a:srgbClr val="C7000B"/>
            </a:solidFill>
            <a:prstDash val="solid"/>
            <a:miter lim="800000"/>
          </a:ln>
          <a:effectLst/>
        </p:spPr>
        <p:txBody>
          <a:bodyPr anchor="ctr"/>
          <a:p>
            <a:pPr algn="ctr">
              <a:spcBef>
                <a:spcPct val="0"/>
              </a:spcBef>
              <a:spcAft>
                <a:spcPct val="0"/>
              </a:spcAft>
              <a:defRPr/>
            </a:pPr>
            <a:endParaRPr lang="zh-CN" altLang="en-US" kern="0" noProof="1">
              <a:solidFill>
                <a:prstClr val="white"/>
              </a:solidFill>
              <a:cs typeface="+mn-ea"/>
              <a:sym typeface="+mn-lt"/>
            </a:endParaRPr>
          </a:p>
        </p:txBody>
      </p:sp>
      <p:grpSp>
        <p:nvGrpSpPr>
          <p:cNvPr id="20" name="组合 19"/>
          <p:cNvGrpSpPr/>
          <p:nvPr/>
        </p:nvGrpSpPr>
        <p:grpSpPr>
          <a:xfrm>
            <a:off x="870355" y="925428"/>
            <a:ext cx="4829175" cy="768350"/>
            <a:chOff x="759321" y="2153209"/>
            <a:chExt cx="4829175" cy="768350"/>
          </a:xfrm>
          <a:solidFill>
            <a:srgbClr val="E20000"/>
          </a:solidFill>
        </p:grpSpPr>
        <p:grpSp>
          <p:nvGrpSpPr>
            <p:cNvPr id="21" name="组合 20"/>
            <p:cNvGrpSpPr/>
            <p:nvPr/>
          </p:nvGrpSpPr>
          <p:grpSpPr>
            <a:xfrm>
              <a:off x="759321" y="2153209"/>
              <a:ext cx="4829175" cy="768350"/>
              <a:chOff x="759321" y="2059103"/>
              <a:chExt cx="4829175" cy="768350"/>
            </a:xfrm>
            <a:grpFill/>
          </p:grpSpPr>
          <p:sp>
            <p:nvSpPr>
              <p:cNvPr id="6" name="Freeform 5"/>
              <p:cNvSpPr/>
              <p:nvPr/>
            </p:nvSpPr>
            <p:spPr bwMode="auto">
              <a:xfrm>
                <a:off x="759321" y="2217853"/>
                <a:ext cx="588963" cy="544513"/>
              </a:xfrm>
              <a:custGeom>
                <a:avLst/>
                <a:gdLst>
                  <a:gd name="T0" fmla="*/ 67 w 157"/>
                  <a:gd name="T1" fmla="*/ 2 h 143"/>
                  <a:gd name="T2" fmla="*/ 105 w 157"/>
                  <a:gd name="T3" fmla="*/ 90 h 143"/>
                  <a:gd name="T4" fmla="*/ 60 w 157"/>
                  <a:gd name="T5" fmla="*/ 46 h 143"/>
                  <a:gd name="T6" fmla="*/ 78 w 157"/>
                  <a:gd name="T7" fmla="*/ 30 h 143"/>
                  <a:gd name="T8" fmla="*/ 67 w 157"/>
                  <a:gd name="T9" fmla="*/ 19 h 143"/>
                  <a:gd name="T10" fmla="*/ 45 w 157"/>
                  <a:gd name="T11" fmla="*/ 22 h 143"/>
                  <a:gd name="T12" fmla="*/ 12 w 157"/>
                  <a:gd name="T13" fmla="*/ 57 h 143"/>
                  <a:gd name="T14" fmla="*/ 33 w 157"/>
                  <a:gd name="T15" fmla="*/ 75 h 143"/>
                  <a:gd name="T16" fmla="*/ 43 w 157"/>
                  <a:gd name="T17" fmla="*/ 62 h 143"/>
                  <a:gd name="T18" fmla="*/ 87 w 157"/>
                  <a:gd name="T19" fmla="*/ 108 h 143"/>
                  <a:gd name="T20" fmla="*/ 14 w 157"/>
                  <a:gd name="T21" fmla="*/ 94 h 143"/>
                  <a:gd name="T22" fmla="*/ 5 w 157"/>
                  <a:gd name="T23" fmla="*/ 104 h 143"/>
                  <a:gd name="T24" fmla="*/ 12 w 157"/>
                  <a:gd name="T25" fmla="*/ 115 h 143"/>
                  <a:gd name="T26" fmla="*/ 12 w 157"/>
                  <a:gd name="T27" fmla="*/ 117 h 143"/>
                  <a:gd name="T28" fmla="*/ 11 w 157"/>
                  <a:gd name="T29" fmla="*/ 117 h 143"/>
                  <a:gd name="T30" fmla="*/ 0 w 157"/>
                  <a:gd name="T31" fmla="*/ 126 h 143"/>
                  <a:gd name="T32" fmla="*/ 11 w 157"/>
                  <a:gd name="T33" fmla="*/ 137 h 143"/>
                  <a:gd name="T34" fmla="*/ 22 w 157"/>
                  <a:gd name="T35" fmla="*/ 126 h 143"/>
                  <a:gd name="T36" fmla="*/ 20 w 157"/>
                  <a:gd name="T37" fmla="*/ 125 h 143"/>
                  <a:gd name="T38" fmla="*/ 22 w 157"/>
                  <a:gd name="T39" fmla="*/ 123 h 143"/>
                  <a:gd name="T40" fmla="*/ 105 w 157"/>
                  <a:gd name="T41" fmla="*/ 125 h 143"/>
                  <a:gd name="T42" fmla="*/ 116 w 157"/>
                  <a:gd name="T43" fmla="*/ 137 h 143"/>
                  <a:gd name="T44" fmla="*/ 135 w 157"/>
                  <a:gd name="T45" fmla="*/ 121 h 143"/>
                  <a:gd name="T46" fmla="*/ 122 w 157"/>
                  <a:gd name="T47" fmla="*/ 108 h 143"/>
                  <a:gd name="T48" fmla="*/ 67 w 157"/>
                  <a:gd name="T49" fmla="*/ 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43">
                    <a:moveTo>
                      <a:pt x="67" y="2"/>
                    </a:moveTo>
                    <a:cubicBezTo>
                      <a:pt x="102" y="15"/>
                      <a:pt x="124" y="57"/>
                      <a:pt x="105" y="90"/>
                    </a:cubicBezTo>
                    <a:cubicBezTo>
                      <a:pt x="60" y="46"/>
                      <a:pt x="60" y="46"/>
                      <a:pt x="60" y="46"/>
                    </a:cubicBezTo>
                    <a:cubicBezTo>
                      <a:pt x="78" y="30"/>
                      <a:pt x="78" y="30"/>
                      <a:pt x="78" y="30"/>
                    </a:cubicBezTo>
                    <a:cubicBezTo>
                      <a:pt x="67" y="19"/>
                      <a:pt x="67" y="19"/>
                      <a:pt x="67" y="19"/>
                    </a:cubicBezTo>
                    <a:cubicBezTo>
                      <a:pt x="62" y="24"/>
                      <a:pt x="53" y="26"/>
                      <a:pt x="45" y="22"/>
                    </a:cubicBezTo>
                    <a:cubicBezTo>
                      <a:pt x="12" y="57"/>
                      <a:pt x="12" y="57"/>
                      <a:pt x="12" y="57"/>
                    </a:cubicBezTo>
                    <a:cubicBezTo>
                      <a:pt x="33" y="75"/>
                      <a:pt x="33" y="75"/>
                      <a:pt x="33" y="75"/>
                    </a:cubicBezTo>
                    <a:cubicBezTo>
                      <a:pt x="43" y="62"/>
                      <a:pt x="43" y="62"/>
                      <a:pt x="43" y="62"/>
                    </a:cubicBezTo>
                    <a:cubicBezTo>
                      <a:pt x="87" y="108"/>
                      <a:pt x="87" y="108"/>
                      <a:pt x="87" y="108"/>
                    </a:cubicBezTo>
                    <a:cubicBezTo>
                      <a:pt x="67" y="119"/>
                      <a:pt x="36" y="115"/>
                      <a:pt x="14" y="94"/>
                    </a:cubicBezTo>
                    <a:cubicBezTo>
                      <a:pt x="5" y="104"/>
                      <a:pt x="5" y="104"/>
                      <a:pt x="5" y="104"/>
                    </a:cubicBezTo>
                    <a:cubicBezTo>
                      <a:pt x="7" y="108"/>
                      <a:pt x="11" y="112"/>
                      <a:pt x="12" y="115"/>
                    </a:cubicBezTo>
                    <a:cubicBezTo>
                      <a:pt x="12" y="117"/>
                      <a:pt x="12" y="117"/>
                      <a:pt x="12" y="117"/>
                    </a:cubicBezTo>
                    <a:cubicBezTo>
                      <a:pt x="11" y="117"/>
                      <a:pt x="11" y="117"/>
                      <a:pt x="11" y="117"/>
                    </a:cubicBezTo>
                    <a:cubicBezTo>
                      <a:pt x="5" y="117"/>
                      <a:pt x="0" y="121"/>
                      <a:pt x="0" y="126"/>
                    </a:cubicBezTo>
                    <a:cubicBezTo>
                      <a:pt x="0" y="134"/>
                      <a:pt x="5" y="137"/>
                      <a:pt x="11" y="137"/>
                    </a:cubicBezTo>
                    <a:cubicBezTo>
                      <a:pt x="16" y="137"/>
                      <a:pt x="22" y="134"/>
                      <a:pt x="22" y="126"/>
                    </a:cubicBezTo>
                    <a:cubicBezTo>
                      <a:pt x="22" y="126"/>
                      <a:pt x="20" y="126"/>
                      <a:pt x="20" y="125"/>
                    </a:cubicBezTo>
                    <a:cubicBezTo>
                      <a:pt x="22" y="123"/>
                      <a:pt x="22" y="123"/>
                      <a:pt x="22" y="123"/>
                    </a:cubicBezTo>
                    <a:cubicBezTo>
                      <a:pt x="47" y="141"/>
                      <a:pt x="74" y="143"/>
                      <a:pt x="105" y="125"/>
                    </a:cubicBezTo>
                    <a:cubicBezTo>
                      <a:pt x="116" y="137"/>
                      <a:pt x="116" y="137"/>
                      <a:pt x="116" y="137"/>
                    </a:cubicBezTo>
                    <a:cubicBezTo>
                      <a:pt x="135" y="121"/>
                      <a:pt x="135" y="121"/>
                      <a:pt x="135" y="121"/>
                    </a:cubicBezTo>
                    <a:cubicBezTo>
                      <a:pt x="122" y="108"/>
                      <a:pt x="122" y="108"/>
                      <a:pt x="122" y="108"/>
                    </a:cubicBezTo>
                    <a:cubicBezTo>
                      <a:pt x="157" y="53"/>
                      <a:pt x="109" y="0"/>
                      <a:pt x="67" y="2"/>
                    </a:cubicBezTo>
                    <a:close/>
                  </a:path>
                </a:pathLst>
              </a:custGeom>
              <a:grpFill/>
              <a:ln>
                <a:noFill/>
              </a:ln>
            </p:spPr>
            <p:txBody>
              <a:bodyPr vert="horz" wrap="square" lIns="91440" tIns="45720" rIns="91440" bIns="45720" numCol="1" anchor="t" anchorCtr="0" compatLnSpc="1"/>
              <a:p>
                <a:endParaRPr lang="zh-CN" altLang="en-US">
                  <a:cs typeface="+mn-ea"/>
                  <a:sym typeface="+mn-lt"/>
                </a:endParaRPr>
              </a:p>
            </p:txBody>
          </p:sp>
          <p:sp>
            <p:nvSpPr>
              <p:cNvPr id="24" name="Freeform 6"/>
              <p:cNvSpPr/>
              <p:nvPr/>
            </p:nvSpPr>
            <p:spPr bwMode="auto">
              <a:xfrm>
                <a:off x="864096" y="2059103"/>
                <a:ext cx="4724400" cy="768350"/>
              </a:xfrm>
              <a:custGeom>
                <a:avLst/>
                <a:gdLst>
                  <a:gd name="T0" fmla="*/ 110 w 1257"/>
                  <a:gd name="T1" fmla="*/ 95 h 202"/>
                  <a:gd name="T2" fmla="*/ 102 w 1257"/>
                  <a:gd name="T3" fmla="*/ 151 h 202"/>
                  <a:gd name="T4" fmla="*/ 115 w 1257"/>
                  <a:gd name="T5" fmla="*/ 164 h 202"/>
                  <a:gd name="T6" fmla="*/ 89 w 1257"/>
                  <a:gd name="T7" fmla="*/ 187 h 202"/>
                  <a:gd name="T8" fmla="*/ 78 w 1257"/>
                  <a:gd name="T9" fmla="*/ 174 h 202"/>
                  <a:gd name="T10" fmla="*/ 0 w 1257"/>
                  <a:gd name="T11" fmla="*/ 175 h 202"/>
                  <a:gd name="T12" fmla="*/ 0 w 1257"/>
                  <a:gd name="T13" fmla="*/ 202 h 202"/>
                  <a:gd name="T14" fmla="*/ 1216 w 1257"/>
                  <a:gd name="T15" fmla="*/ 202 h 202"/>
                  <a:gd name="T16" fmla="*/ 1202 w 1257"/>
                  <a:gd name="T17" fmla="*/ 121 h 202"/>
                  <a:gd name="T18" fmla="*/ 1257 w 1257"/>
                  <a:gd name="T19" fmla="*/ 0 h 202"/>
                  <a:gd name="T20" fmla="*/ 863 w 1257"/>
                  <a:gd name="T21" fmla="*/ 76 h 202"/>
                  <a:gd name="T22" fmla="*/ 547 w 1257"/>
                  <a:gd name="T23" fmla="*/ 44 h 202"/>
                  <a:gd name="T24" fmla="*/ 327 w 1257"/>
                  <a:gd name="T25" fmla="*/ 87 h 202"/>
                  <a:gd name="T26" fmla="*/ 110 w 1257"/>
                  <a:gd name="T27" fmla="*/ 9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7" h="202">
                    <a:moveTo>
                      <a:pt x="110" y="95"/>
                    </a:moveTo>
                    <a:cubicBezTo>
                      <a:pt x="114" y="113"/>
                      <a:pt x="112" y="133"/>
                      <a:pt x="102" y="151"/>
                    </a:cubicBezTo>
                    <a:cubicBezTo>
                      <a:pt x="115" y="164"/>
                      <a:pt x="115" y="164"/>
                      <a:pt x="115" y="164"/>
                    </a:cubicBezTo>
                    <a:cubicBezTo>
                      <a:pt x="89" y="187"/>
                      <a:pt x="89" y="187"/>
                      <a:pt x="89" y="187"/>
                    </a:cubicBezTo>
                    <a:cubicBezTo>
                      <a:pt x="78" y="174"/>
                      <a:pt x="78" y="174"/>
                      <a:pt x="78" y="174"/>
                    </a:cubicBezTo>
                    <a:cubicBezTo>
                      <a:pt x="48" y="190"/>
                      <a:pt x="25" y="190"/>
                      <a:pt x="0" y="175"/>
                    </a:cubicBezTo>
                    <a:cubicBezTo>
                      <a:pt x="0" y="202"/>
                      <a:pt x="0" y="202"/>
                      <a:pt x="0" y="202"/>
                    </a:cubicBezTo>
                    <a:cubicBezTo>
                      <a:pt x="1216" y="202"/>
                      <a:pt x="1216" y="202"/>
                      <a:pt x="1216" y="202"/>
                    </a:cubicBezTo>
                    <a:cubicBezTo>
                      <a:pt x="1216" y="202"/>
                      <a:pt x="1196" y="183"/>
                      <a:pt x="1202" y="121"/>
                    </a:cubicBezTo>
                    <a:cubicBezTo>
                      <a:pt x="1207" y="59"/>
                      <a:pt x="1257" y="0"/>
                      <a:pt x="1257" y="0"/>
                    </a:cubicBezTo>
                    <a:cubicBezTo>
                      <a:pt x="1257" y="0"/>
                      <a:pt x="1069" y="79"/>
                      <a:pt x="863" y="76"/>
                    </a:cubicBezTo>
                    <a:cubicBezTo>
                      <a:pt x="803" y="75"/>
                      <a:pt x="686" y="39"/>
                      <a:pt x="547" y="44"/>
                    </a:cubicBezTo>
                    <a:cubicBezTo>
                      <a:pt x="469" y="47"/>
                      <a:pt x="368" y="84"/>
                      <a:pt x="327" y="87"/>
                    </a:cubicBezTo>
                    <a:cubicBezTo>
                      <a:pt x="235" y="93"/>
                      <a:pt x="168" y="56"/>
                      <a:pt x="110" y="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endParaRPr lang="zh-CN" altLang="en-US" sz="1400" b="1">
                  <a:solidFill>
                    <a:schemeClr val="bg1"/>
                  </a:solidFill>
                  <a:cs typeface="+mn-ea"/>
                  <a:sym typeface="+mn-lt"/>
                </a:endParaRPr>
              </a:p>
            </p:txBody>
          </p:sp>
        </p:grpSp>
        <p:sp>
          <p:nvSpPr>
            <p:cNvPr id="8" name="文本框 5"/>
            <p:cNvSpPr txBox="1"/>
            <p:nvPr/>
          </p:nvSpPr>
          <p:spPr>
            <a:xfrm>
              <a:off x="1298447" y="2524306"/>
              <a:ext cx="3911029" cy="283845"/>
            </a:xfrm>
            <a:prstGeom prst="rect">
              <a:avLst/>
            </a:prstGeom>
            <a:noFill/>
          </p:spPr>
          <p:txBody>
            <a:bodyPr wrap="square" lIns="68580" tIns="34290" rIns="68580" bIns="34290" rtlCol="0">
              <a:spAutoFit/>
            </a:bodyPr>
            <a:p>
              <a:r>
                <a:rPr lang="zh-CN" altLang="en-US" sz="1400" dirty="0">
                  <a:solidFill>
                    <a:schemeClr val="bg1"/>
                  </a:solidFill>
                  <a:latin typeface="思源黑体 CN Bold" panose="020B0800000000000000" pitchFamily="34" charset="-122"/>
                  <a:ea typeface="思源黑体 CN Bold" panose="020B0800000000000000" pitchFamily="34" charset="-122"/>
                  <a:cs typeface="+mn-ea"/>
                  <a:sym typeface="+mn-lt"/>
                </a:rPr>
                <a:t>（三）以乡村振兴为契机，实现农村面貌焕新颜</a:t>
              </a:r>
              <a:endParaRPr lang="zh-CN" altLang="en-US" sz="1400" dirty="0">
                <a:solidFill>
                  <a:schemeClr val="bg1"/>
                </a:solidFill>
                <a:latin typeface="思源黑体 CN Bold" panose="020B0800000000000000" pitchFamily="34" charset="-122"/>
                <a:ea typeface="思源黑体 CN Bold" panose="020B0800000000000000" pitchFamily="34" charset="-122"/>
                <a:cs typeface="+mn-ea"/>
                <a:sym typeface="+mn-lt"/>
              </a:endParaRPr>
            </a:p>
          </p:txBody>
        </p:sp>
      </p:grpSp>
      <p:sp>
        <p:nvSpPr>
          <p:cNvPr id="11" name="文本框 10"/>
          <p:cNvSpPr txBox="1"/>
          <p:nvPr/>
        </p:nvSpPr>
        <p:spPr>
          <a:xfrm>
            <a:off x="972185" y="1772920"/>
            <a:ext cx="7200265" cy="1797050"/>
          </a:xfrm>
          <a:prstGeom prst="rect">
            <a:avLst/>
          </a:prstGeom>
          <a:noFill/>
          <a:ln>
            <a:noFill/>
          </a:ln>
        </p:spPr>
        <p:txBody>
          <a:bodyPr wrap="square" rtlCol="0">
            <a:noAutofit/>
          </a:bodyPr>
          <a:p>
            <a:pPr marL="285750" lvl="0" indent="-285750" algn="just" eaLnBrk="1" latinLnBrk="0" hangingPunct="1">
              <a:lnSpc>
                <a:spcPts val="1800"/>
              </a:lnSpc>
              <a:buClr>
                <a:srgbClr val="C7000B"/>
              </a:buClr>
              <a:buFont typeface="Wingdings" panose="05000000000000000000" pitchFamily="2" charset="2"/>
              <a:buChar char="u"/>
              <a:defRPr/>
            </a:pPr>
            <a:r>
              <a:rPr lang="zh-CN" altLang="en-US" sz="1100" b="1" dirty="0">
                <a:solidFill>
                  <a:srgbClr val="CC0000"/>
                </a:solidFill>
                <a:latin typeface="微软雅黑" panose="020B0503020204020204" pitchFamily="2" charset="-122"/>
                <a:ea typeface="微软雅黑" panose="020B0503020204020204" pitchFamily="2" charset="-122"/>
                <a:cs typeface="微软雅黑" panose="020B0503020204020204" pitchFamily="2" charset="-122"/>
                <a:sym typeface="+mn-lt"/>
              </a:rPr>
              <a:t>一是着力推进农村环境整治。</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认真落实农村人居环境三年整治行动，大力推进一拆两改三清四化、</a:t>
            </a:r>
            <a:r>
              <a:rPr lang="en-US" altLang="zh-CN" sz="1100" dirty="0">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厕所革命</a:t>
            </a:r>
            <a:r>
              <a:rPr lang="en-US" altLang="zh-CN" sz="1100" dirty="0">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，严格规范农村村民建房管理，严厉打击违规乱建行为，拆除农村危房空心房，组织开展好五星岭村市级美丽乡村示范创建和县人居环境整治重点村工作。继续推动各村开展</a:t>
            </a:r>
            <a:r>
              <a:rPr lang="en-US" altLang="zh-CN" sz="1100" dirty="0">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清洁家园</a:t>
            </a:r>
            <a:r>
              <a:rPr lang="en-US" altLang="zh-CN" sz="1100" dirty="0">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模范户和</a:t>
            </a:r>
            <a:r>
              <a:rPr lang="en-US" altLang="zh-CN" sz="1100" dirty="0">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卫生流动红旗</a:t>
            </a:r>
            <a:r>
              <a:rPr lang="en-US" altLang="zh-CN" sz="1100" dirty="0">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评比评选活动，推动群众养成早起十五分钟打扫门前卫生的习惯，建立农村环卫保洁长效机制，让全民参与、干净整洁成为各村的新风貌。深入推进河长制、环境保护工作，严格落实各级河长巡河工作，抓好横江河流域治理，继续做好双红公路沿线村容村貌改造，让五星岭</a:t>
            </a:r>
            <a:r>
              <a:rPr lang="en-US" altLang="zh-CN" sz="1100" dirty="0">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车窗形象</a:t>
            </a:r>
            <a:r>
              <a:rPr lang="en-US" altLang="zh-CN" sz="1100" dirty="0">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更秀美，让绿色成为五星岭发展的鲜明底色。</a:t>
            </a:r>
            <a:endPar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endParaRPr>
          </a:p>
        </p:txBody>
      </p:sp>
      <p:grpSp>
        <p:nvGrpSpPr>
          <p:cNvPr id="17" name="组合 16"/>
          <p:cNvGrpSpPr/>
          <p:nvPr/>
        </p:nvGrpSpPr>
        <p:grpSpPr>
          <a:xfrm>
            <a:off x="-4445" y="268605"/>
            <a:ext cx="9126220" cy="208280"/>
            <a:chOff x="-7" y="423"/>
            <a:chExt cx="14372" cy="328"/>
          </a:xfrm>
        </p:grpSpPr>
        <p:cxnSp>
          <p:nvCxnSpPr>
            <p:cNvPr id="18" name="直接连接符 17"/>
            <p:cNvCxnSpPr/>
            <p:nvPr>
              <p:custDataLst>
                <p:tags r:id="rId2"/>
              </p:custDataLst>
            </p:nvPr>
          </p:nvCxnSpPr>
          <p:spPr>
            <a:xfrm>
              <a:off x="-7" y="587"/>
              <a:ext cx="3196" cy="0"/>
            </a:xfrm>
            <a:prstGeom prst="line">
              <a:avLst/>
            </a:prstGeom>
            <a:ln w="3175" cap="rnd">
              <a:solidFill>
                <a:srgbClr val="CC0000"/>
              </a:solidFill>
              <a:round/>
              <a:headEnd type="none"/>
              <a:tailEnd type="none" w="med" len="med"/>
            </a:ln>
          </p:spPr>
          <p:style>
            <a:lnRef idx="1">
              <a:schemeClr val="accent1"/>
            </a:lnRef>
            <a:fillRef idx="0">
              <a:schemeClr val="accent1"/>
            </a:fillRef>
            <a:effectRef idx="0">
              <a:schemeClr val="accent1"/>
            </a:effectRef>
            <a:fontRef idx="minor">
              <a:schemeClr val="tx1"/>
            </a:fontRef>
          </p:style>
        </p:cxnSp>
        <p:pic>
          <p:nvPicPr>
            <p:cNvPr id="31" name="图片 30" descr="PPT"/>
            <p:cNvPicPr>
              <a:picLocks noChangeAspect="1"/>
            </p:cNvPicPr>
            <p:nvPr/>
          </p:nvPicPr>
          <p:blipFill>
            <a:blip r:embed="rId3"/>
            <a:stretch>
              <a:fillRect/>
            </a:stretch>
          </p:blipFill>
          <p:spPr>
            <a:xfrm>
              <a:off x="4902" y="423"/>
              <a:ext cx="4569" cy="329"/>
            </a:xfrm>
            <a:prstGeom prst="rect">
              <a:avLst/>
            </a:prstGeom>
          </p:spPr>
        </p:pic>
        <p:grpSp>
          <p:nvGrpSpPr>
            <p:cNvPr id="19" name="组合 18"/>
            <p:cNvGrpSpPr/>
            <p:nvPr/>
          </p:nvGrpSpPr>
          <p:grpSpPr>
            <a:xfrm>
              <a:off x="3603" y="423"/>
              <a:ext cx="1005" cy="319"/>
              <a:chOff x="2474" y="145"/>
              <a:chExt cx="1503" cy="442"/>
            </a:xfrm>
          </p:grpSpPr>
          <p:sp>
            <p:nvSpPr>
              <p:cNvPr id="53" name="五角星 52"/>
              <p:cNvSpPr/>
              <p:nvPr/>
            </p:nvSpPr>
            <p:spPr>
              <a:xfrm>
                <a:off x="3535"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4" name="五角星 53"/>
              <p:cNvSpPr/>
              <p:nvPr/>
            </p:nvSpPr>
            <p:spPr>
              <a:xfrm>
                <a:off x="3005"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5" name="五角星 54"/>
              <p:cNvSpPr/>
              <p:nvPr/>
            </p:nvSpPr>
            <p:spPr>
              <a:xfrm>
                <a:off x="2474"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7" name="组合 26"/>
            <p:cNvGrpSpPr/>
            <p:nvPr/>
          </p:nvGrpSpPr>
          <p:grpSpPr>
            <a:xfrm>
              <a:off x="9765" y="423"/>
              <a:ext cx="1005" cy="319"/>
              <a:chOff x="2474" y="145"/>
              <a:chExt cx="1503" cy="442"/>
            </a:xfrm>
          </p:grpSpPr>
          <p:sp>
            <p:nvSpPr>
              <p:cNvPr id="28" name="五角星 27"/>
              <p:cNvSpPr/>
              <p:nvPr/>
            </p:nvSpPr>
            <p:spPr>
              <a:xfrm>
                <a:off x="3535"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五角星 28"/>
              <p:cNvSpPr/>
              <p:nvPr/>
            </p:nvSpPr>
            <p:spPr>
              <a:xfrm>
                <a:off x="3005"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五角星 29"/>
              <p:cNvSpPr/>
              <p:nvPr/>
            </p:nvSpPr>
            <p:spPr>
              <a:xfrm>
                <a:off x="2474"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cxnSp>
          <p:nvCxnSpPr>
            <p:cNvPr id="32" name="直接连接符 31"/>
            <p:cNvCxnSpPr/>
            <p:nvPr>
              <p:custDataLst>
                <p:tags r:id="rId4"/>
              </p:custDataLst>
            </p:nvPr>
          </p:nvCxnSpPr>
          <p:spPr>
            <a:xfrm>
              <a:off x="11169" y="587"/>
              <a:ext cx="3196" cy="0"/>
            </a:xfrm>
            <a:prstGeom prst="line">
              <a:avLst/>
            </a:prstGeom>
            <a:ln w="3175" cap="rnd">
              <a:solidFill>
                <a:srgbClr val="CC0000"/>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8110" y="3613150"/>
            <a:ext cx="1520190" cy="1566545"/>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8" presetClass="entr" presetSubtype="6"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strips(downRight)">
                                      <p:cBhvr>
                                        <p:cTn id="11" dur="500"/>
                                        <p:tgtEl>
                                          <p:spTgt spid="16"/>
                                        </p:tgtEl>
                                      </p:cBhvr>
                                    </p:animEffect>
                                  </p:childTnLst>
                                </p:cTn>
                              </p:par>
                            </p:childTnLst>
                          </p:cTn>
                        </p:par>
                        <p:par>
                          <p:cTn id="12" fill="hold">
                            <p:stCondLst>
                              <p:cond delay="1000"/>
                            </p:stCondLst>
                            <p:childTnLst>
                              <p:par>
                                <p:cTn id="13" presetID="47"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矩形 13313"/>
          <p:cNvSpPr>
            <a:spLocks noChangeArrowheads="1"/>
          </p:cNvSpPr>
          <p:nvPr/>
        </p:nvSpPr>
        <p:spPr bwMode="auto">
          <a:xfrm>
            <a:off x="0" y="0"/>
            <a:ext cx="9144000" cy="5143500"/>
          </a:xfrm>
          <a:prstGeom prst="rect">
            <a:avLst/>
          </a:prstGeom>
          <a:solidFill>
            <a:srgbClr val="F2F2F2"/>
          </a:solidFill>
          <a:ln w="9525">
            <a:noFill/>
            <a:miter lim="800000"/>
          </a:ln>
        </p:spPr>
        <p:txBody>
          <a:bodyPr/>
          <a:p>
            <a:pPr>
              <a:buFont typeface="Arial" panose="020B0604020202020204" pitchFamily="34" charset="0"/>
              <a:buNone/>
            </a:pPr>
            <a:endParaRPr lang="zh-CN" altLang="zh-CN">
              <a:solidFill>
                <a:srgbClr val="000000"/>
              </a:solidFill>
            </a:endParaRPr>
          </a:p>
        </p:txBody>
      </p:sp>
      <p:pic>
        <p:nvPicPr>
          <p:cNvPr id="23" name="图片 22" descr="图片3"/>
          <p:cNvPicPr>
            <a:picLocks noChangeAspect="1"/>
          </p:cNvPicPr>
          <p:nvPr/>
        </p:nvPicPr>
        <p:blipFill>
          <a:blip r:embed="rId1"/>
          <a:stretch>
            <a:fillRect/>
          </a:stretch>
        </p:blipFill>
        <p:spPr>
          <a:xfrm>
            <a:off x="0" y="-9525"/>
            <a:ext cx="9144000" cy="5152390"/>
          </a:xfrm>
          <a:prstGeom prst="rect">
            <a:avLst/>
          </a:prstGeom>
        </p:spPr>
      </p:pic>
      <p:sp>
        <p:nvSpPr>
          <p:cNvPr id="16" name="矩形 15"/>
          <p:cNvSpPr/>
          <p:nvPr/>
        </p:nvSpPr>
        <p:spPr>
          <a:xfrm>
            <a:off x="932180" y="896620"/>
            <a:ext cx="7312025" cy="2794000"/>
          </a:xfrm>
          <a:prstGeom prst="rect">
            <a:avLst/>
          </a:prstGeom>
          <a:solidFill>
            <a:schemeClr val="bg1">
              <a:alpha val="80000"/>
            </a:schemeClr>
          </a:solidFill>
          <a:ln w="9525" cap="flat" cmpd="sng" algn="ctr">
            <a:solidFill>
              <a:srgbClr val="C7000B"/>
            </a:solidFill>
            <a:prstDash val="solid"/>
            <a:miter lim="800000"/>
          </a:ln>
          <a:effectLst/>
        </p:spPr>
        <p:txBody>
          <a:bodyPr anchor="ctr"/>
          <a:p>
            <a:pPr algn="ctr">
              <a:spcBef>
                <a:spcPct val="0"/>
              </a:spcBef>
              <a:spcAft>
                <a:spcPct val="0"/>
              </a:spcAft>
              <a:defRPr/>
            </a:pPr>
            <a:endParaRPr lang="zh-CN" altLang="en-US" kern="0" noProof="1">
              <a:solidFill>
                <a:prstClr val="white"/>
              </a:solidFill>
              <a:cs typeface="+mn-ea"/>
              <a:sym typeface="+mn-lt"/>
            </a:endParaRPr>
          </a:p>
        </p:txBody>
      </p:sp>
      <p:sp>
        <p:nvSpPr>
          <p:cNvPr id="11" name="文本框 10"/>
          <p:cNvSpPr txBox="1"/>
          <p:nvPr/>
        </p:nvSpPr>
        <p:spPr>
          <a:xfrm>
            <a:off x="972185" y="983615"/>
            <a:ext cx="7200265" cy="2726055"/>
          </a:xfrm>
          <a:prstGeom prst="rect">
            <a:avLst/>
          </a:prstGeom>
          <a:noFill/>
          <a:ln>
            <a:noFill/>
          </a:ln>
        </p:spPr>
        <p:txBody>
          <a:bodyPr wrap="square" rtlCol="0">
            <a:noAutofit/>
          </a:bodyPr>
          <a:p>
            <a:pPr marL="285750" lvl="0" indent="-285750" algn="just" eaLnBrk="1" latinLnBrk="0" hangingPunct="1">
              <a:lnSpc>
                <a:spcPts val="1800"/>
              </a:lnSpc>
              <a:buClr>
                <a:srgbClr val="C7000B"/>
              </a:buClr>
              <a:buFont typeface="Wingdings" panose="05000000000000000000" pitchFamily="2" charset="2"/>
              <a:buChar char="u"/>
              <a:defRPr/>
            </a:pPr>
            <a:r>
              <a:rPr lang="zh-CN" altLang="en-US" sz="1100" b="1" dirty="0">
                <a:solidFill>
                  <a:srgbClr val="CC0000"/>
                </a:solidFill>
                <a:latin typeface="微软雅黑" panose="020B0503020204020204" pitchFamily="2" charset="-122"/>
                <a:ea typeface="微软雅黑" panose="020B0503020204020204" pitchFamily="2" charset="-122"/>
                <a:cs typeface="微软雅黑" panose="020B0503020204020204" pitchFamily="2" charset="-122"/>
                <a:sym typeface="+mn-lt"/>
              </a:rPr>
              <a:t>二是着力推进乡风文明建设。</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深入学习贯彻十九大精神，以</a:t>
            </a:r>
            <a:r>
              <a:rPr lang="en-US" altLang="zh-CN" sz="1100" dirty="0">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六城同创</a:t>
            </a:r>
            <a:r>
              <a:rPr lang="en-US" altLang="zh-CN" sz="1100" dirty="0">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工作为抓手，推动社会主义核心价值观在农村落实落地，全力推进</a:t>
            </a:r>
            <a:r>
              <a:rPr lang="en-US" altLang="zh-CN" sz="1100" dirty="0">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治陋习</a:t>
            </a:r>
            <a:r>
              <a:rPr lang="en-US" altLang="zh-CN" sz="1100" dirty="0">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树新风</a:t>
            </a:r>
            <a:r>
              <a:rPr lang="en-US" altLang="zh-CN" sz="1100" dirty="0">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乡风文明建设活动，推进婚丧礼俗改革，树立文明节俭新风尚。鼓励群众实干创业，加强农余时间的阅读学习，提升自身职业技能，大力开展党员群众</a:t>
            </a:r>
            <a:r>
              <a:rPr lang="en-US" altLang="zh-CN" sz="1100" dirty="0">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创业示范户</a:t>
            </a:r>
            <a:r>
              <a:rPr lang="en-US" altLang="zh-CN" sz="1100" dirty="0">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评选，树立实干致富新风尚。深入开展</a:t>
            </a:r>
            <a:r>
              <a:rPr lang="en-US" altLang="zh-CN" sz="1100" dirty="0">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党员之家亮承诺、美德之家亮荣誉、文明之家亮星级</a:t>
            </a:r>
            <a:r>
              <a:rPr lang="en-US" altLang="zh-CN" sz="1100" dirty="0">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的</a:t>
            </a:r>
            <a:r>
              <a:rPr lang="en-US" altLang="zh-CN" sz="1100" dirty="0">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三亮</a:t>
            </a:r>
            <a:r>
              <a:rPr lang="en-US" altLang="zh-CN" sz="1100" dirty="0">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活动，持续开展</a:t>
            </a:r>
            <a:r>
              <a:rPr lang="en-US" altLang="zh-CN" sz="1100" dirty="0">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党员先锋模范</a:t>
            </a:r>
            <a:r>
              <a:rPr lang="en-US" altLang="zh-CN" sz="1100" dirty="0">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星级文明示范户</a:t>
            </a:r>
            <a:r>
              <a:rPr lang="en-US" altLang="zh-CN" sz="1100" dirty="0">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孝老爱亲模范</a:t>
            </a:r>
            <a:r>
              <a:rPr lang="en-US" altLang="zh-CN" sz="1100" dirty="0">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系列评比活动，借助综合服务平台积极组织广场舞、学习日等活动，丰富群众精神文化生活，使其能自觉抵制赌博等恶习，树立孝老爱亲、乡风文明新风尚。</a:t>
            </a:r>
            <a:endPar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endParaRPr>
          </a:p>
          <a:p>
            <a:pPr marL="285750" lvl="0" indent="-285750" algn="just" eaLnBrk="1" latinLnBrk="0" hangingPunct="1">
              <a:lnSpc>
                <a:spcPts val="1800"/>
              </a:lnSpc>
              <a:buClr>
                <a:srgbClr val="C7000B"/>
              </a:buClr>
              <a:buFont typeface="Wingdings" panose="05000000000000000000" pitchFamily="2" charset="2"/>
              <a:buChar char="u"/>
              <a:defRPr/>
            </a:pPr>
            <a:r>
              <a:rPr lang="zh-CN" altLang="en-US" sz="1100" b="1" dirty="0">
                <a:solidFill>
                  <a:srgbClr val="CC0000"/>
                </a:solidFill>
                <a:latin typeface="微软雅黑" panose="020B0503020204020204" pitchFamily="2" charset="-122"/>
                <a:ea typeface="微软雅黑" panose="020B0503020204020204" pitchFamily="2" charset="-122"/>
                <a:cs typeface="微软雅黑" panose="020B0503020204020204" pitchFamily="2" charset="-122"/>
                <a:sym typeface="+mn-lt"/>
              </a:rPr>
              <a:t>三是着力夯实基层治理基础。</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进一步完善各村村规民约，推动群众知规守约。高度重视和挖掘内置于乡村熟人社会中的道德力量，进一步建立健全</a:t>
            </a:r>
            <a:r>
              <a:rPr lang="en-US" altLang="zh-CN" sz="1100" dirty="0">
                <a:latin typeface="微软雅黑" panose="020B0503020204020204" pitchFamily="2" charset="-122"/>
                <a:ea typeface="微软雅黑" panose="020B0503020204020204" pitchFamily="2" charset="-122"/>
                <a:cs typeface="微软雅黑" panose="020B0503020204020204" pitchFamily="2" charset="-122"/>
                <a:sym typeface="+mn-lt"/>
              </a:rPr>
              <a:t>“135”</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治理体系，发挥农村辅警站和</a:t>
            </a:r>
            <a:r>
              <a:rPr lang="en-US" altLang="zh-CN" sz="1100" dirty="0">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群众诉求协办员</a:t>
            </a:r>
            <a:r>
              <a:rPr lang="en-US" altLang="zh-CN" sz="1100" dirty="0">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作用，坚决查处违法违纪违规行为，形成自治、法治、德治相结合的乡村治理新体系，全面优化乡村治理水平。多措并举，让农业强、农村美、农民富成为五星岭的新风貌。</a:t>
            </a:r>
            <a:endPar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endParaRPr>
          </a:p>
        </p:txBody>
      </p:sp>
      <p:grpSp>
        <p:nvGrpSpPr>
          <p:cNvPr id="17" name="组合 16"/>
          <p:cNvGrpSpPr/>
          <p:nvPr/>
        </p:nvGrpSpPr>
        <p:grpSpPr>
          <a:xfrm>
            <a:off x="-4445" y="268605"/>
            <a:ext cx="9126220" cy="208280"/>
            <a:chOff x="-7" y="423"/>
            <a:chExt cx="14372" cy="328"/>
          </a:xfrm>
        </p:grpSpPr>
        <p:cxnSp>
          <p:nvCxnSpPr>
            <p:cNvPr id="18" name="直接连接符 17"/>
            <p:cNvCxnSpPr/>
            <p:nvPr>
              <p:custDataLst>
                <p:tags r:id="rId2"/>
              </p:custDataLst>
            </p:nvPr>
          </p:nvCxnSpPr>
          <p:spPr>
            <a:xfrm>
              <a:off x="-7" y="587"/>
              <a:ext cx="3196" cy="0"/>
            </a:xfrm>
            <a:prstGeom prst="line">
              <a:avLst/>
            </a:prstGeom>
            <a:ln w="3175" cap="rnd">
              <a:solidFill>
                <a:srgbClr val="CC0000"/>
              </a:solidFill>
              <a:round/>
              <a:headEnd type="none"/>
              <a:tailEnd type="none" w="med" len="med"/>
            </a:ln>
          </p:spPr>
          <p:style>
            <a:lnRef idx="1">
              <a:schemeClr val="accent1"/>
            </a:lnRef>
            <a:fillRef idx="0">
              <a:schemeClr val="accent1"/>
            </a:fillRef>
            <a:effectRef idx="0">
              <a:schemeClr val="accent1"/>
            </a:effectRef>
            <a:fontRef idx="minor">
              <a:schemeClr val="tx1"/>
            </a:fontRef>
          </p:style>
        </p:cxnSp>
        <p:pic>
          <p:nvPicPr>
            <p:cNvPr id="31" name="图片 30" descr="PPT"/>
            <p:cNvPicPr>
              <a:picLocks noChangeAspect="1"/>
            </p:cNvPicPr>
            <p:nvPr/>
          </p:nvPicPr>
          <p:blipFill>
            <a:blip r:embed="rId3"/>
            <a:stretch>
              <a:fillRect/>
            </a:stretch>
          </p:blipFill>
          <p:spPr>
            <a:xfrm>
              <a:off x="4902" y="423"/>
              <a:ext cx="4569" cy="329"/>
            </a:xfrm>
            <a:prstGeom prst="rect">
              <a:avLst/>
            </a:prstGeom>
          </p:spPr>
        </p:pic>
        <p:grpSp>
          <p:nvGrpSpPr>
            <p:cNvPr id="19" name="组合 18"/>
            <p:cNvGrpSpPr/>
            <p:nvPr/>
          </p:nvGrpSpPr>
          <p:grpSpPr>
            <a:xfrm>
              <a:off x="3603" y="423"/>
              <a:ext cx="1005" cy="319"/>
              <a:chOff x="2474" y="145"/>
              <a:chExt cx="1503" cy="442"/>
            </a:xfrm>
          </p:grpSpPr>
          <p:sp>
            <p:nvSpPr>
              <p:cNvPr id="53" name="五角星 52"/>
              <p:cNvSpPr/>
              <p:nvPr/>
            </p:nvSpPr>
            <p:spPr>
              <a:xfrm>
                <a:off x="3535"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4" name="五角星 53"/>
              <p:cNvSpPr/>
              <p:nvPr/>
            </p:nvSpPr>
            <p:spPr>
              <a:xfrm>
                <a:off x="3005"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5" name="五角星 54"/>
              <p:cNvSpPr/>
              <p:nvPr/>
            </p:nvSpPr>
            <p:spPr>
              <a:xfrm>
                <a:off x="2474"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7" name="组合 26"/>
            <p:cNvGrpSpPr/>
            <p:nvPr/>
          </p:nvGrpSpPr>
          <p:grpSpPr>
            <a:xfrm>
              <a:off x="9765" y="423"/>
              <a:ext cx="1005" cy="319"/>
              <a:chOff x="2474" y="145"/>
              <a:chExt cx="1503" cy="442"/>
            </a:xfrm>
          </p:grpSpPr>
          <p:sp>
            <p:nvSpPr>
              <p:cNvPr id="28" name="五角星 27"/>
              <p:cNvSpPr/>
              <p:nvPr/>
            </p:nvSpPr>
            <p:spPr>
              <a:xfrm>
                <a:off x="3535"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五角星 28"/>
              <p:cNvSpPr/>
              <p:nvPr/>
            </p:nvSpPr>
            <p:spPr>
              <a:xfrm>
                <a:off x="3005"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五角星 29"/>
              <p:cNvSpPr/>
              <p:nvPr/>
            </p:nvSpPr>
            <p:spPr>
              <a:xfrm>
                <a:off x="2474"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cxnSp>
          <p:nvCxnSpPr>
            <p:cNvPr id="32" name="直接连接符 31"/>
            <p:cNvCxnSpPr/>
            <p:nvPr>
              <p:custDataLst>
                <p:tags r:id="rId4"/>
              </p:custDataLst>
            </p:nvPr>
          </p:nvCxnSpPr>
          <p:spPr>
            <a:xfrm>
              <a:off x="11169" y="587"/>
              <a:ext cx="3196" cy="0"/>
            </a:xfrm>
            <a:prstGeom prst="line">
              <a:avLst/>
            </a:prstGeom>
            <a:ln w="3175" cap="rnd">
              <a:solidFill>
                <a:srgbClr val="CC0000"/>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8110" y="3613150"/>
            <a:ext cx="1520190" cy="1566545"/>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500"/>
                                        <p:tgtEl>
                                          <p:spTgt spid="16"/>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9154" name="矩形 13313"/>
          <p:cNvSpPr>
            <a:spLocks noChangeArrowheads="1"/>
          </p:cNvSpPr>
          <p:nvPr/>
        </p:nvSpPr>
        <p:spPr bwMode="auto">
          <a:xfrm>
            <a:off x="0" y="0"/>
            <a:ext cx="9144000" cy="5143500"/>
          </a:xfrm>
          <a:prstGeom prst="rect">
            <a:avLst/>
          </a:prstGeom>
          <a:solidFill>
            <a:srgbClr val="F2F2F2"/>
          </a:solidFill>
          <a:ln w="9525">
            <a:noFill/>
            <a:miter lim="800000"/>
          </a:ln>
        </p:spPr>
        <p:txBody>
          <a:bodyPr/>
          <a:p>
            <a:pPr>
              <a:buFont typeface="Arial" panose="020B0604020202020204" pitchFamily="34" charset="0"/>
              <a:buNone/>
            </a:pPr>
            <a:endParaRPr lang="zh-CN" altLang="zh-CN">
              <a:solidFill>
                <a:srgbClr val="000000"/>
              </a:solidFill>
            </a:endParaRPr>
          </a:p>
        </p:txBody>
      </p:sp>
      <p:pic>
        <p:nvPicPr>
          <p:cNvPr id="23" name="图片 22" descr="图片3"/>
          <p:cNvPicPr>
            <a:picLocks noChangeAspect="1"/>
          </p:cNvPicPr>
          <p:nvPr/>
        </p:nvPicPr>
        <p:blipFill>
          <a:blip r:embed="rId1"/>
          <a:stretch>
            <a:fillRect/>
          </a:stretch>
        </p:blipFill>
        <p:spPr>
          <a:xfrm>
            <a:off x="0" y="-9525"/>
            <a:ext cx="9144000" cy="5152390"/>
          </a:xfrm>
          <a:prstGeom prst="rect">
            <a:avLst/>
          </a:prstGeom>
        </p:spPr>
      </p:pic>
      <p:sp>
        <p:nvSpPr>
          <p:cNvPr id="16" name="矩形 15"/>
          <p:cNvSpPr/>
          <p:nvPr/>
        </p:nvSpPr>
        <p:spPr>
          <a:xfrm>
            <a:off x="900430" y="1470660"/>
            <a:ext cx="7200265" cy="2757170"/>
          </a:xfrm>
          <a:prstGeom prst="rect">
            <a:avLst/>
          </a:prstGeom>
          <a:solidFill>
            <a:schemeClr val="bg1">
              <a:alpha val="80000"/>
            </a:schemeClr>
          </a:solidFill>
          <a:ln w="9525" cap="flat" cmpd="sng" algn="ctr">
            <a:solidFill>
              <a:srgbClr val="C7000B"/>
            </a:solidFill>
            <a:prstDash val="solid"/>
            <a:miter lim="800000"/>
          </a:ln>
          <a:effectLst/>
        </p:spPr>
        <p:txBody>
          <a:bodyPr anchor="ctr"/>
          <a:p>
            <a:pPr algn="ctr">
              <a:spcBef>
                <a:spcPct val="0"/>
              </a:spcBef>
              <a:spcAft>
                <a:spcPct val="0"/>
              </a:spcAft>
              <a:defRPr/>
            </a:pPr>
            <a:endParaRPr lang="zh-CN" altLang="en-US" kern="0" noProof="1">
              <a:solidFill>
                <a:schemeClr val="bg1"/>
              </a:solidFill>
              <a:cs typeface="+mn-ea"/>
              <a:sym typeface="+mn-lt"/>
            </a:endParaRPr>
          </a:p>
        </p:txBody>
      </p:sp>
      <p:grpSp>
        <p:nvGrpSpPr>
          <p:cNvPr id="20" name="组合 19"/>
          <p:cNvGrpSpPr/>
          <p:nvPr/>
        </p:nvGrpSpPr>
        <p:grpSpPr>
          <a:xfrm>
            <a:off x="798600" y="710163"/>
            <a:ext cx="4829175" cy="768350"/>
            <a:chOff x="759321" y="2153209"/>
            <a:chExt cx="4829175" cy="768350"/>
          </a:xfrm>
          <a:solidFill>
            <a:srgbClr val="E20000"/>
          </a:solidFill>
        </p:grpSpPr>
        <p:grpSp>
          <p:nvGrpSpPr>
            <p:cNvPr id="21" name="组合 20"/>
            <p:cNvGrpSpPr/>
            <p:nvPr/>
          </p:nvGrpSpPr>
          <p:grpSpPr>
            <a:xfrm>
              <a:off x="759321" y="2153209"/>
              <a:ext cx="4829175" cy="768350"/>
              <a:chOff x="759321" y="2059103"/>
              <a:chExt cx="4829175" cy="768350"/>
            </a:xfrm>
            <a:grpFill/>
          </p:grpSpPr>
          <p:sp>
            <p:nvSpPr>
              <p:cNvPr id="6" name="Freeform 5"/>
              <p:cNvSpPr/>
              <p:nvPr/>
            </p:nvSpPr>
            <p:spPr bwMode="auto">
              <a:xfrm>
                <a:off x="759321" y="2217853"/>
                <a:ext cx="588963" cy="544513"/>
              </a:xfrm>
              <a:custGeom>
                <a:avLst/>
                <a:gdLst>
                  <a:gd name="T0" fmla="*/ 67 w 157"/>
                  <a:gd name="T1" fmla="*/ 2 h 143"/>
                  <a:gd name="T2" fmla="*/ 105 w 157"/>
                  <a:gd name="T3" fmla="*/ 90 h 143"/>
                  <a:gd name="T4" fmla="*/ 60 w 157"/>
                  <a:gd name="T5" fmla="*/ 46 h 143"/>
                  <a:gd name="T6" fmla="*/ 78 w 157"/>
                  <a:gd name="T7" fmla="*/ 30 h 143"/>
                  <a:gd name="T8" fmla="*/ 67 w 157"/>
                  <a:gd name="T9" fmla="*/ 19 h 143"/>
                  <a:gd name="T10" fmla="*/ 45 w 157"/>
                  <a:gd name="T11" fmla="*/ 22 h 143"/>
                  <a:gd name="T12" fmla="*/ 12 w 157"/>
                  <a:gd name="T13" fmla="*/ 57 h 143"/>
                  <a:gd name="T14" fmla="*/ 33 w 157"/>
                  <a:gd name="T15" fmla="*/ 75 h 143"/>
                  <a:gd name="T16" fmla="*/ 43 w 157"/>
                  <a:gd name="T17" fmla="*/ 62 h 143"/>
                  <a:gd name="T18" fmla="*/ 87 w 157"/>
                  <a:gd name="T19" fmla="*/ 108 h 143"/>
                  <a:gd name="T20" fmla="*/ 14 w 157"/>
                  <a:gd name="T21" fmla="*/ 94 h 143"/>
                  <a:gd name="T22" fmla="*/ 5 w 157"/>
                  <a:gd name="T23" fmla="*/ 104 h 143"/>
                  <a:gd name="T24" fmla="*/ 12 w 157"/>
                  <a:gd name="T25" fmla="*/ 115 h 143"/>
                  <a:gd name="T26" fmla="*/ 12 w 157"/>
                  <a:gd name="T27" fmla="*/ 117 h 143"/>
                  <a:gd name="T28" fmla="*/ 11 w 157"/>
                  <a:gd name="T29" fmla="*/ 117 h 143"/>
                  <a:gd name="T30" fmla="*/ 0 w 157"/>
                  <a:gd name="T31" fmla="*/ 126 h 143"/>
                  <a:gd name="T32" fmla="*/ 11 w 157"/>
                  <a:gd name="T33" fmla="*/ 137 h 143"/>
                  <a:gd name="T34" fmla="*/ 22 w 157"/>
                  <a:gd name="T35" fmla="*/ 126 h 143"/>
                  <a:gd name="T36" fmla="*/ 20 w 157"/>
                  <a:gd name="T37" fmla="*/ 125 h 143"/>
                  <a:gd name="T38" fmla="*/ 22 w 157"/>
                  <a:gd name="T39" fmla="*/ 123 h 143"/>
                  <a:gd name="T40" fmla="*/ 105 w 157"/>
                  <a:gd name="T41" fmla="*/ 125 h 143"/>
                  <a:gd name="T42" fmla="*/ 116 w 157"/>
                  <a:gd name="T43" fmla="*/ 137 h 143"/>
                  <a:gd name="T44" fmla="*/ 135 w 157"/>
                  <a:gd name="T45" fmla="*/ 121 h 143"/>
                  <a:gd name="T46" fmla="*/ 122 w 157"/>
                  <a:gd name="T47" fmla="*/ 108 h 143"/>
                  <a:gd name="T48" fmla="*/ 67 w 157"/>
                  <a:gd name="T49" fmla="*/ 2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43">
                    <a:moveTo>
                      <a:pt x="67" y="2"/>
                    </a:moveTo>
                    <a:cubicBezTo>
                      <a:pt x="102" y="15"/>
                      <a:pt x="124" y="57"/>
                      <a:pt x="105" y="90"/>
                    </a:cubicBezTo>
                    <a:cubicBezTo>
                      <a:pt x="60" y="46"/>
                      <a:pt x="60" y="46"/>
                      <a:pt x="60" y="46"/>
                    </a:cubicBezTo>
                    <a:cubicBezTo>
                      <a:pt x="78" y="30"/>
                      <a:pt x="78" y="30"/>
                      <a:pt x="78" y="30"/>
                    </a:cubicBezTo>
                    <a:cubicBezTo>
                      <a:pt x="67" y="19"/>
                      <a:pt x="67" y="19"/>
                      <a:pt x="67" y="19"/>
                    </a:cubicBezTo>
                    <a:cubicBezTo>
                      <a:pt x="62" y="24"/>
                      <a:pt x="53" y="26"/>
                      <a:pt x="45" y="22"/>
                    </a:cubicBezTo>
                    <a:cubicBezTo>
                      <a:pt x="12" y="57"/>
                      <a:pt x="12" y="57"/>
                      <a:pt x="12" y="57"/>
                    </a:cubicBezTo>
                    <a:cubicBezTo>
                      <a:pt x="33" y="75"/>
                      <a:pt x="33" y="75"/>
                      <a:pt x="33" y="75"/>
                    </a:cubicBezTo>
                    <a:cubicBezTo>
                      <a:pt x="43" y="62"/>
                      <a:pt x="43" y="62"/>
                      <a:pt x="43" y="62"/>
                    </a:cubicBezTo>
                    <a:cubicBezTo>
                      <a:pt x="87" y="108"/>
                      <a:pt x="87" y="108"/>
                      <a:pt x="87" y="108"/>
                    </a:cubicBezTo>
                    <a:cubicBezTo>
                      <a:pt x="67" y="119"/>
                      <a:pt x="36" y="115"/>
                      <a:pt x="14" y="94"/>
                    </a:cubicBezTo>
                    <a:cubicBezTo>
                      <a:pt x="5" y="104"/>
                      <a:pt x="5" y="104"/>
                      <a:pt x="5" y="104"/>
                    </a:cubicBezTo>
                    <a:cubicBezTo>
                      <a:pt x="7" y="108"/>
                      <a:pt x="11" y="112"/>
                      <a:pt x="12" y="115"/>
                    </a:cubicBezTo>
                    <a:cubicBezTo>
                      <a:pt x="12" y="117"/>
                      <a:pt x="12" y="117"/>
                      <a:pt x="12" y="117"/>
                    </a:cubicBezTo>
                    <a:cubicBezTo>
                      <a:pt x="11" y="117"/>
                      <a:pt x="11" y="117"/>
                      <a:pt x="11" y="117"/>
                    </a:cubicBezTo>
                    <a:cubicBezTo>
                      <a:pt x="5" y="117"/>
                      <a:pt x="0" y="121"/>
                      <a:pt x="0" y="126"/>
                    </a:cubicBezTo>
                    <a:cubicBezTo>
                      <a:pt x="0" y="134"/>
                      <a:pt x="5" y="137"/>
                      <a:pt x="11" y="137"/>
                    </a:cubicBezTo>
                    <a:cubicBezTo>
                      <a:pt x="16" y="137"/>
                      <a:pt x="22" y="134"/>
                      <a:pt x="22" y="126"/>
                    </a:cubicBezTo>
                    <a:cubicBezTo>
                      <a:pt x="22" y="126"/>
                      <a:pt x="20" y="126"/>
                      <a:pt x="20" y="125"/>
                    </a:cubicBezTo>
                    <a:cubicBezTo>
                      <a:pt x="22" y="123"/>
                      <a:pt x="22" y="123"/>
                      <a:pt x="22" y="123"/>
                    </a:cubicBezTo>
                    <a:cubicBezTo>
                      <a:pt x="47" y="141"/>
                      <a:pt x="74" y="143"/>
                      <a:pt x="105" y="125"/>
                    </a:cubicBezTo>
                    <a:cubicBezTo>
                      <a:pt x="116" y="137"/>
                      <a:pt x="116" y="137"/>
                      <a:pt x="116" y="137"/>
                    </a:cubicBezTo>
                    <a:cubicBezTo>
                      <a:pt x="135" y="121"/>
                      <a:pt x="135" y="121"/>
                      <a:pt x="135" y="121"/>
                    </a:cubicBezTo>
                    <a:cubicBezTo>
                      <a:pt x="122" y="108"/>
                      <a:pt x="122" y="108"/>
                      <a:pt x="122" y="108"/>
                    </a:cubicBezTo>
                    <a:cubicBezTo>
                      <a:pt x="157" y="53"/>
                      <a:pt x="109" y="0"/>
                      <a:pt x="67" y="2"/>
                    </a:cubicBezTo>
                    <a:close/>
                  </a:path>
                </a:pathLst>
              </a:custGeom>
              <a:grpFill/>
              <a:ln>
                <a:noFill/>
              </a:ln>
            </p:spPr>
            <p:txBody>
              <a:bodyPr vert="horz" wrap="square" lIns="91440" tIns="45720" rIns="91440" bIns="45720" numCol="1" anchor="t" anchorCtr="0" compatLnSpc="1"/>
              <a:p>
                <a:endParaRPr lang="zh-CN" altLang="en-US">
                  <a:cs typeface="+mn-ea"/>
                  <a:sym typeface="+mn-lt"/>
                </a:endParaRPr>
              </a:p>
            </p:txBody>
          </p:sp>
          <p:sp>
            <p:nvSpPr>
              <p:cNvPr id="24" name="Freeform 6"/>
              <p:cNvSpPr/>
              <p:nvPr/>
            </p:nvSpPr>
            <p:spPr bwMode="auto">
              <a:xfrm>
                <a:off x="864096" y="2059103"/>
                <a:ext cx="4724400" cy="768350"/>
              </a:xfrm>
              <a:custGeom>
                <a:avLst/>
                <a:gdLst>
                  <a:gd name="T0" fmla="*/ 110 w 1257"/>
                  <a:gd name="T1" fmla="*/ 95 h 202"/>
                  <a:gd name="T2" fmla="*/ 102 w 1257"/>
                  <a:gd name="T3" fmla="*/ 151 h 202"/>
                  <a:gd name="T4" fmla="*/ 115 w 1257"/>
                  <a:gd name="T5" fmla="*/ 164 h 202"/>
                  <a:gd name="T6" fmla="*/ 89 w 1257"/>
                  <a:gd name="T7" fmla="*/ 187 h 202"/>
                  <a:gd name="T8" fmla="*/ 78 w 1257"/>
                  <a:gd name="T9" fmla="*/ 174 h 202"/>
                  <a:gd name="T10" fmla="*/ 0 w 1257"/>
                  <a:gd name="T11" fmla="*/ 175 h 202"/>
                  <a:gd name="T12" fmla="*/ 0 w 1257"/>
                  <a:gd name="T13" fmla="*/ 202 h 202"/>
                  <a:gd name="T14" fmla="*/ 1216 w 1257"/>
                  <a:gd name="T15" fmla="*/ 202 h 202"/>
                  <a:gd name="T16" fmla="*/ 1202 w 1257"/>
                  <a:gd name="T17" fmla="*/ 121 h 202"/>
                  <a:gd name="T18" fmla="*/ 1257 w 1257"/>
                  <a:gd name="T19" fmla="*/ 0 h 202"/>
                  <a:gd name="T20" fmla="*/ 863 w 1257"/>
                  <a:gd name="T21" fmla="*/ 76 h 202"/>
                  <a:gd name="T22" fmla="*/ 547 w 1257"/>
                  <a:gd name="T23" fmla="*/ 44 h 202"/>
                  <a:gd name="T24" fmla="*/ 327 w 1257"/>
                  <a:gd name="T25" fmla="*/ 87 h 202"/>
                  <a:gd name="T26" fmla="*/ 110 w 1257"/>
                  <a:gd name="T27" fmla="*/ 9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257" h="202">
                    <a:moveTo>
                      <a:pt x="110" y="95"/>
                    </a:moveTo>
                    <a:cubicBezTo>
                      <a:pt x="114" y="113"/>
                      <a:pt x="112" y="133"/>
                      <a:pt x="102" y="151"/>
                    </a:cubicBezTo>
                    <a:cubicBezTo>
                      <a:pt x="115" y="164"/>
                      <a:pt x="115" y="164"/>
                      <a:pt x="115" y="164"/>
                    </a:cubicBezTo>
                    <a:cubicBezTo>
                      <a:pt x="89" y="187"/>
                      <a:pt x="89" y="187"/>
                      <a:pt x="89" y="187"/>
                    </a:cubicBezTo>
                    <a:cubicBezTo>
                      <a:pt x="78" y="174"/>
                      <a:pt x="78" y="174"/>
                      <a:pt x="78" y="174"/>
                    </a:cubicBezTo>
                    <a:cubicBezTo>
                      <a:pt x="48" y="190"/>
                      <a:pt x="25" y="190"/>
                      <a:pt x="0" y="175"/>
                    </a:cubicBezTo>
                    <a:cubicBezTo>
                      <a:pt x="0" y="202"/>
                      <a:pt x="0" y="202"/>
                      <a:pt x="0" y="202"/>
                    </a:cubicBezTo>
                    <a:cubicBezTo>
                      <a:pt x="1216" y="202"/>
                      <a:pt x="1216" y="202"/>
                      <a:pt x="1216" y="202"/>
                    </a:cubicBezTo>
                    <a:cubicBezTo>
                      <a:pt x="1216" y="202"/>
                      <a:pt x="1196" y="183"/>
                      <a:pt x="1202" y="121"/>
                    </a:cubicBezTo>
                    <a:cubicBezTo>
                      <a:pt x="1207" y="59"/>
                      <a:pt x="1257" y="0"/>
                      <a:pt x="1257" y="0"/>
                    </a:cubicBezTo>
                    <a:cubicBezTo>
                      <a:pt x="1257" y="0"/>
                      <a:pt x="1069" y="79"/>
                      <a:pt x="863" y="76"/>
                    </a:cubicBezTo>
                    <a:cubicBezTo>
                      <a:pt x="803" y="75"/>
                      <a:pt x="686" y="39"/>
                      <a:pt x="547" y="44"/>
                    </a:cubicBezTo>
                    <a:cubicBezTo>
                      <a:pt x="469" y="47"/>
                      <a:pt x="368" y="84"/>
                      <a:pt x="327" y="87"/>
                    </a:cubicBezTo>
                    <a:cubicBezTo>
                      <a:pt x="235" y="93"/>
                      <a:pt x="168" y="56"/>
                      <a:pt x="110" y="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endParaRPr lang="zh-CN" altLang="en-US" sz="1400" b="1">
                  <a:solidFill>
                    <a:schemeClr val="bg1"/>
                  </a:solidFill>
                  <a:cs typeface="+mn-ea"/>
                  <a:sym typeface="+mn-lt"/>
                </a:endParaRPr>
              </a:p>
            </p:txBody>
          </p:sp>
        </p:grpSp>
        <p:sp>
          <p:nvSpPr>
            <p:cNvPr id="8" name="文本框 5"/>
            <p:cNvSpPr txBox="1"/>
            <p:nvPr/>
          </p:nvSpPr>
          <p:spPr>
            <a:xfrm>
              <a:off x="1298447" y="2524306"/>
              <a:ext cx="3911029" cy="283845"/>
            </a:xfrm>
            <a:prstGeom prst="rect">
              <a:avLst/>
            </a:prstGeom>
            <a:noFill/>
          </p:spPr>
          <p:txBody>
            <a:bodyPr wrap="square" lIns="68580" tIns="34290" rIns="68580" bIns="34290" rtlCol="0">
              <a:spAutoFit/>
            </a:bodyPr>
            <a:p>
              <a:r>
                <a:rPr lang="zh-CN" altLang="en-US" sz="1400" dirty="0">
                  <a:solidFill>
                    <a:schemeClr val="bg1"/>
                  </a:solidFill>
                  <a:latin typeface="思源黑体 CN Bold" panose="020B0800000000000000" pitchFamily="34" charset="-122"/>
                  <a:ea typeface="思源黑体 CN Bold" panose="020B0800000000000000" pitchFamily="34" charset="-122"/>
                  <a:cs typeface="+mn-ea"/>
                  <a:sym typeface="+mn-lt"/>
                </a:rPr>
                <a:t>（四）以群众满意为标杆，实现社会事业大发展</a:t>
              </a:r>
              <a:endParaRPr lang="zh-CN" altLang="en-US" sz="1400" dirty="0">
                <a:solidFill>
                  <a:schemeClr val="bg1"/>
                </a:solidFill>
                <a:latin typeface="思源黑体 CN Bold" panose="020B0800000000000000" pitchFamily="34" charset="-122"/>
                <a:ea typeface="思源黑体 CN Bold" panose="020B0800000000000000" pitchFamily="34" charset="-122"/>
                <a:cs typeface="+mn-ea"/>
                <a:sym typeface="+mn-lt"/>
              </a:endParaRPr>
            </a:p>
          </p:txBody>
        </p:sp>
      </p:grpSp>
      <p:sp>
        <p:nvSpPr>
          <p:cNvPr id="11" name="文本框 10"/>
          <p:cNvSpPr txBox="1"/>
          <p:nvPr/>
        </p:nvSpPr>
        <p:spPr>
          <a:xfrm>
            <a:off x="900430" y="1557655"/>
            <a:ext cx="7200265" cy="2362200"/>
          </a:xfrm>
          <a:prstGeom prst="rect">
            <a:avLst/>
          </a:prstGeom>
          <a:noFill/>
          <a:ln>
            <a:noFill/>
          </a:ln>
        </p:spPr>
        <p:txBody>
          <a:bodyPr wrap="square" rtlCol="0">
            <a:noAutofit/>
          </a:bodyPr>
          <a:p>
            <a:pPr marL="285750" lvl="0" indent="-285750" algn="just" eaLnBrk="1" latinLnBrk="0" hangingPunct="1">
              <a:lnSpc>
                <a:spcPts val="1800"/>
              </a:lnSpc>
              <a:buClr>
                <a:srgbClr val="C7000B"/>
              </a:buClr>
              <a:buFont typeface="Wingdings" panose="05000000000000000000" pitchFamily="2" charset="2"/>
              <a:buChar char="u"/>
              <a:defRPr/>
            </a:pPr>
            <a:r>
              <a:rPr lang="zh-CN" altLang="en-US" sz="1100" b="1" dirty="0">
                <a:solidFill>
                  <a:srgbClr val="CC0000"/>
                </a:solidFill>
                <a:latin typeface="微软雅黑" panose="020B0503020204020204" pitchFamily="2" charset="-122"/>
                <a:ea typeface="微软雅黑" panose="020B0503020204020204" pitchFamily="2" charset="-122"/>
                <a:cs typeface="微软雅黑" panose="020B0503020204020204" pitchFamily="2" charset="-122"/>
                <a:sym typeface="+mn-lt"/>
              </a:rPr>
              <a:t>一是完成各项民生任务。</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继续对家庭困难的学生给予一定的学费支持和生活补助，不断造就五星岭籍的优秀人才资源优势，着力推进社会救助、城乡低保、卫生健康等各项民生工作。</a:t>
            </a:r>
            <a:endPar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endParaRPr>
          </a:p>
          <a:p>
            <a:pPr marL="285750" lvl="0" indent="-285750" algn="just" eaLnBrk="1" latinLnBrk="0" hangingPunct="1">
              <a:lnSpc>
                <a:spcPts val="1800"/>
              </a:lnSpc>
              <a:buClr>
                <a:srgbClr val="C7000B"/>
              </a:buClr>
              <a:buFont typeface="Wingdings" panose="05000000000000000000" pitchFamily="2" charset="2"/>
              <a:buChar char="u"/>
              <a:defRPr/>
            </a:pPr>
            <a:r>
              <a:rPr lang="zh-CN" altLang="en-US" sz="1100" b="1" dirty="0">
                <a:solidFill>
                  <a:srgbClr val="CC0000"/>
                </a:solidFill>
                <a:latin typeface="微软雅黑" panose="020B0503020204020204" pitchFamily="2" charset="-122"/>
                <a:ea typeface="微软雅黑" panose="020B0503020204020204" pitchFamily="2" charset="-122"/>
                <a:cs typeface="微软雅黑" panose="020B0503020204020204" pitchFamily="2" charset="-122"/>
                <a:sym typeface="+mn-lt"/>
              </a:rPr>
              <a:t>二是提升服务群众能力。</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加快实施</a:t>
            </a:r>
            <a:r>
              <a:rPr lang="en-US" altLang="zh-CN" sz="1100" dirty="0">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互联网</a:t>
            </a:r>
            <a:r>
              <a:rPr lang="en-US" altLang="zh-CN" sz="1100" dirty="0">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政务服务</a:t>
            </a:r>
            <a:r>
              <a:rPr lang="en-US" altLang="zh-CN" sz="1100" dirty="0">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，着力提升乡、村两级服务群众的质量与能力，积极推行村级服务群众代办制和乡级服务窗口承诺制，落实</a:t>
            </a:r>
            <a:r>
              <a:rPr lang="en-US" altLang="zh-CN" sz="1100" dirty="0">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一窗受理、集成服务、一次办结</a:t>
            </a:r>
            <a:r>
              <a:rPr lang="en-US" altLang="zh-CN" sz="1100" dirty="0">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的服务模式创新，让群众到政府办事</a:t>
            </a:r>
            <a:r>
              <a:rPr lang="en-US" altLang="zh-CN" sz="1100" dirty="0">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最多跑一次</a:t>
            </a:r>
            <a:r>
              <a:rPr lang="en-US" altLang="zh-CN" sz="1100" dirty="0">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，打造</a:t>
            </a:r>
            <a:r>
              <a:rPr lang="en-US" altLang="zh-CN" sz="1100" dirty="0">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高效政府</a:t>
            </a:r>
            <a:r>
              <a:rPr lang="en-US" altLang="zh-CN" sz="1100" dirty="0">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，提升群众满意度。</a:t>
            </a:r>
            <a:endPar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endParaRPr>
          </a:p>
          <a:p>
            <a:pPr marL="285750" lvl="0" indent="-285750" algn="just" eaLnBrk="1" latinLnBrk="0" hangingPunct="1">
              <a:lnSpc>
                <a:spcPts val="1800"/>
              </a:lnSpc>
              <a:buClr>
                <a:srgbClr val="C7000B"/>
              </a:buClr>
              <a:buFont typeface="Wingdings" panose="05000000000000000000" pitchFamily="2" charset="2"/>
              <a:buChar char="u"/>
              <a:defRPr/>
            </a:pPr>
            <a:r>
              <a:rPr lang="zh-CN" altLang="en-US" sz="1100" b="1" dirty="0">
                <a:solidFill>
                  <a:srgbClr val="C00000"/>
                </a:solidFill>
                <a:latin typeface="微软雅黑" panose="020B0503020204020204" pitchFamily="2" charset="-122"/>
                <a:ea typeface="微软雅黑" panose="020B0503020204020204" pitchFamily="2" charset="-122"/>
                <a:cs typeface="微软雅黑" panose="020B0503020204020204" pitchFamily="2" charset="-122"/>
                <a:sym typeface="+mn-lt"/>
              </a:rPr>
              <a:t>三是切实维护社会稳定。</a:t>
            </a:r>
            <a:r>
              <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rPr>
              <a:t>加大线索摸排工作力度，强化基层组织建设，充分发挥辅警、义警职能，做好群防群治工作；积极排查化解矛盾隐患和遗留问题，保持社会和谐稳定；做好安全风险防范，落实安全生产责任，进一步排查清除安全生产隐患，加强安全生产宣传力度；切实加强防汛抗旱、森林防火、地质灾害防范工作，加大农田水利基础设施建设项目和水毁修复资金的争取力度，恢复公路、桥梁等基础设施，保障道路交通安全；做好退役军人各项事务，全力营造安全稳定的社会环境，进一步提升群众获得感、幸福感、安全感。</a:t>
            </a:r>
            <a:endParaRPr lang="zh-CN" altLang="en-US" sz="1100" dirty="0">
              <a:latin typeface="微软雅黑" panose="020B0503020204020204" pitchFamily="2" charset="-122"/>
              <a:ea typeface="微软雅黑" panose="020B0503020204020204" pitchFamily="2" charset="-122"/>
              <a:cs typeface="微软雅黑" panose="020B0503020204020204" pitchFamily="2" charset="-122"/>
              <a:sym typeface="+mn-lt"/>
            </a:endParaRPr>
          </a:p>
        </p:txBody>
      </p:sp>
      <p:grpSp>
        <p:nvGrpSpPr>
          <p:cNvPr id="17" name="组合 16"/>
          <p:cNvGrpSpPr/>
          <p:nvPr/>
        </p:nvGrpSpPr>
        <p:grpSpPr>
          <a:xfrm>
            <a:off x="-4445" y="268605"/>
            <a:ext cx="9126220" cy="208280"/>
            <a:chOff x="-7" y="423"/>
            <a:chExt cx="14372" cy="328"/>
          </a:xfrm>
        </p:grpSpPr>
        <p:cxnSp>
          <p:nvCxnSpPr>
            <p:cNvPr id="18" name="直接连接符 17"/>
            <p:cNvCxnSpPr/>
            <p:nvPr>
              <p:custDataLst>
                <p:tags r:id="rId2"/>
              </p:custDataLst>
            </p:nvPr>
          </p:nvCxnSpPr>
          <p:spPr>
            <a:xfrm>
              <a:off x="-7" y="587"/>
              <a:ext cx="3196" cy="0"/>
            </a:xfrm>
            <a:prstGeom prst="line">
              <a:avLst/>
            </a:prstGeom>
            <a:ln w="3175" cap="rnd">
              <a:solidFill>
                <a:srgbClr val="CC0000"/>
              </a:solidFill>
              <a:round/>
              <a:headEnd type="none"/>
              <a:tailEnd type="none" w="med" len="med"/>
            </a:ln>
          </p:spPr>
          <p:style>
            <a:lnRef idx="1">
              <a:schemeClr val="accent1"/>
            </a:lnRef>
            <a:fillRef idx="0">
              <a:schemeClr val="accent1"/>
            </a:fillRef>
            <a:effectRef idx="0">
              <a:schemeClr val="accent1"/>
            </a:effectRef>
            <a:fontRef idx="minor">
              <a:schemeClr val="tx1"/>
            </a:fontRef>
          </p:style>
        </p:cxnSp>
        <p:pic>
          <p:nvPicPr>
            <p:cNvPr id="31" name="图片 30" descr="PPT"/>
            <p:cNvPicPr>
              <a:picLocks noChangeAspect="1"/>
            </p:cNvPicPr>
            <p:nvPr/>
          </p:nvPicPr>
          <p:blipFill>
            <a:blip r:embed="rId3"/>
            <a:stretch>
              <a:fillRect/>
            </a:stretch>
          </p:blipFill>
          <p:spPr>
            <a:xfrm>
              <a:off x="4902" y="423"/>
              <a:ext cx="4569" cy="329"/>
            </a:xfrm>
            <a:prstGeom prst="rect">
              <a:avLst/>
            </a:prstGeom>
          </p:spPr>
        </p:pic>
        <p:grpSp>
          <p:nvGrpSpPr>
            <p:cNvPr id="19" name="组合 18"/>
            <p:cNvGrpSpPr/>
            <p:nvPr/>
          </p:nvGrpSpPr>
          <p:grpSpPr>
            <a:xfrm>
              <a:off x="3603" y="423"/>
              <a:ext cx="1005" cy="319"/>
              <a:chOff x="2474" y="145"/>
              <a:chExt cx="1503" cy="442"/>
            </a:xfrm>
          </p:grpSpPr>
          <p:sp>
            <p:nvSpPr>
              <p:cNvPr id="53" name="五角星 52"/>
              <p:cNvSpPr/>
              <p:nvPr/>
            </p:nvSpPr>
            <p:spPr>
              <a:xfrm>
                <a:off x="3535"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4" name="五角星 53"/>
              <p:cNvSpPr/>
              <p:nvPr/>
            </p:nvSpPr>
            <p:spPr>
              <a:xfrm>
                <a:off x="3005"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5" name="五角星 54"/>
              <p:cNvSpPr/>
              <p:nvPr/>
            </p:nvSpPr>
            <p:spPr>
              <a:xfrm>
                <a:off x="2474"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7" name="组合 26"/>
            <p:cNvGrpSpPr/>
            <p:nvPr/>
          </p:nvGrpSpPr>
          <p:grpSpPr>
            <a:xfrm>
              <a:off x="9765" y="423"/>
              <a:ext cx="1005" cy="319"/>
              <a:chOff x="2474" y="145"/>
              <a:chExt cx="1503" cy="442"/>
            </a:xfrm>
          </p:grpSpPr>
          <p:sp>
            <p:nvSpPr>
              <p:cNvPr id="28" name="五角星 27"/>
              <p:cNvSpPr/>
              <p:nvPr/>
            </p:nvSpPr>
            <p:spPr>
              <a:xfrm>
                <a:off x="3535"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五角星 28"/>
              <p:cNvSpPr/>
              <p:nvPr/>
            </p:nvSpPr>
            <p:spPr>
              <a:xfrm>
                <a:off x="3005"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五角星 29"/>
              <p:cNvSpPr/>
              <p:nvPr/>
            </p:nvSpPr>
            <p:spPr>
              <a:xfrm>
                <a:off x="2474"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cxnSp>
          <p:nvCxnSpPr>
            <p:cNvPr id="32" name="直接连接符 31"/>
            <p:cNvCxnSpPr/>
            <p:nvPr>
              <p:custDataLst>
                <p:tags r:id="rId4"/>
              </p:custDataLst>
            </p:nvPr>
          </p:nvCxnSpPr>
          <p:spPr>
            <a:xfrm>
              <a:off x="11169" y="587"/>
              <a:ext cx="3196" cy="0"/>
            </a:xfrm>
            <a:prstGeom prst="line">
              <a:avLst/>
            </a:prstGeom>
            <a:ln w="3175" cap="rnd">
              <a:solidFill>
                <a:srgbClr val="CC0000"/>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8110" y="3613150"/>
            <a:ext cx="1520190" cy="1566545"/>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8" presetClass="entr" presetSubtype="6"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strips(downRight)">
                                      <p:cBhvr>
                                        <p:cTn id="11" dur="500"/>
                                        <p:tgtEl>
                                          <p:spTgt spid="16"/>
                                        </p:tgtEl>
                                      </p:cBhvr>
                                    </p:animEffect>
                                  </p:childTnLst>
                                </p:cTn>
                              </p:par>
                            </p:childTnLst>
                          </p:cTn>
                        </p:par>
                        <p:par>
                          <p:cTn id="12" fill="hold">
                            <p:stCondLst>
                              <p:cond delay="1000"/>
                            </p:stCondLst>
                            <p:childTnLst>
                              <p:par>
                                <p:cTn id="13" presetID="47"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图片3"/>
          <p:cNvPicPr>
            <a:picLocks noChangeAspect="1"/>
          </p:cNvPicPr>
          <p:nvPr/>
        </p:nvPicPr>
        <p:blipFill>
          <a:blip r:embed="rId1"/>
          <a:stretch>
            <a:fillRect/>
          </a:stretch>
        </p:blipFill>
        <p:spPr>
          <a:xfrm>
            <a:off x="0" y="-9525"/>
            <a:ext cx="9144000" cy="5152390"/>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9640" y="0"/>
            <a:ext cx="4460875" cy="5163185"/>
          </a:xfrm>
          <a:prstGeom prst="rect">
            <a:avLst/>
          </a:prstGeom>
        </p:spPr>
      </p:pic>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9850" y="2255520"/>
            <a:ext cx="2838450" cy="2924175"/>
          </a:xfrm>
          <a:prstGeom prst="rect">
            <a:avLst/>
          </a:prstGeom>
        </p:spPr>
      </p:pic>
      <p:sp>
        <p:nvSpPr>
          <p:cNvPr id="12" name="文本框 11"/>
          <p:cNvSpPr txBox="1"/>
          <p:nvPr/>
        </p:nvSpPr>
        <p:spPr>
          <a:xfrm>
            <a:off x="2843530" y="743585"/>
            <a:ext cx="2522220" cy="938530"/>
          </a:xfrm>
          <a:prstGeom prst="rect">
            <a:avLst/>
          </a:prstGeom>
          <a:noFill/>
        </p:spPr>
        <p:txBody>
          <a:bodyPr wrap="square" rtlCol="0">
            <a:noAutofit/>
          </a:bodyPr>
          <a:p>
            <a:pPr algn="ctr">
              <a:lnSpc>
                <a:spcPct val="130000"/>
              </a:lnSpc>
              <a:buClrTx/>
              <a:buSzTx/>
              <a:buFontTx/>
            </a:pPr>
            <a:r>
              <a:rPr lang="zh-CN" altLang="en-US" sz="4000" b="1" spc="-300" dirty="0">
                <a:gradFill>
                  <a:gsLst>
                    <a:gs pos="0">
                      <a:srgbClr val="DE0E17"/>
                    </a:gs>
                    <a:gs pos="100000">
                      <a:srgbClr val="8B0504"/>
                    </a:gs>
                  </a:gsLst>
                  <a:lin ang="5400000" scaled="1"/>
                </a:gradFill>
                <a:effectLst/>
                <a:latin typeface="微软雅黑" panose="020B0503020204020204" pitchFamily="2" charset="-122"/>
                <a:ea typeface="微软雅黑" panose="020B0503020204020204" pitchFamily="2" charset="-122"/>
                <a:cs typeface="+mn-ea"/>
                <a:sym typeface="+mn-lt"/>
              </a:rPr>
              <a:t>前</a:t>
            </a:r>
            <a:r>
              <a:rPr lang="en-US" altLang="zh-CN" sz="4000" b="1" spc="-300" dirty="0">
                <a:gradFill>
                  <a:gsLst>
                    <a:gs pos="0">
                      <a:srgbClr val="DE0E17"/>
                    </a:gs>
                    <a:gs pos="100000">
                      <a:srgbClr val="8B0504"/>
                    </a:gs>
                  </a:gsLst>
                  <a:lin ang="5400000" scaled="1"/>
                </a:gradFill>
                <a:effectLst/>
                <a:latin typeface="微软雅黑" panose="020B0503020204020204" pitchFamily="2" charset="-122"/>
                <a:ea typeface="微软雅黑" panose="020B0503020204020204" pitchFamily="2" charset="-122"/>
                <a:cs typeface="+mn-ea"/>
                <a:sym typeface="+mn-lt"/>
              </a:rPr>
              <a:t>  </a:t>
            </a:r>
            <a:r>
              <a:rPr lang="zh-CN" altLang="en-US" sz="4000" b="1" spc="-300" dirty="0">
                <a:gradFill>
                  <a:gsLst>
                    <a:gs pos="0">
                      <a:srgbClr val="DE0E17"/>
                    </a:gs>
                    <a:gs pos="100000">
                      <a:srgbClr val="8B0504"/>
                    </a:gs>
                  </a:gsLst>
                  <a:lin ang="5400000" scaled="1"/>
                </a:gradFill>
                <a:effectLst/>
                <a:latin typeface="微软雅黑" panose="020B0503020204020204" pitchFamily="2" charset="-122"/>
                <a:ea typeface="微软雅黑" panose="020B0503020204020204" pitchFamily="2" charset="-122"/>
                <a:cs typeface="+mn-ea"/>
                <a:sym typeface="+mn-lt"/>
              </a:rPr>
              <a:t>言</a:t>
            </a:r>
            <a:endParaRPr lang="zh-CN" altLang="en-US" sz="4000" b="1" spc="-300" dirty="0">
              <a:gradFill>
                <a:gsLst>
                  <a:gs pos="0">
                    <a:srgbClr val="DE0E17"/>
                  </a:gs>
                  <a:gs pos="100000">
                    <a:srgbClr val="8B0504"/>
                  </a:gs>
                </a:gsLst>
                <a:lin ang="5400000" scaled="1"/>
              </a:gradFill>
              <a:effectLst/>
              <a:latin typeface="微软雅黑" panose="020B0503020204020204" pitchFamily="2" charset="-122"/>
              <a:ea typeface="微软雅黑" panose="020B0503020204020204" pitchFamily="2" charset="-122"/>
              <a:cs typeface="+mn-ea"/>
              <a:sym typeface="+mn-lt"/>
            </a:endParaRPr>
          </a:p>
        </p:txBody>
      </p:sp>
      <p:grpSp>
        <p:nvGrpSpPr>
          <p:cNvPr id="22" name="组合 21"/>
          <p:cNvGrpSpPr/>
          <p:nvPr/>
        </p:nvGrpSpPr>
        <p:grpSpPr>
          <a:xfrm>
            <a:off x="827405" y="339725"/>
            <a:ext cx="7341870" cy="3844290"/>
            <a:chOff x="1303" y="535"/>
            <a:chExt cx="11562" cy="6054"/>
          </a:xfrm>
        </p:grpSpPr>
        <p:pic>
          <p:nvPicPr>
            <p:cNvPr id="13" name="图片 12"/>
            <p:cNvPicPr>
              <a:picLocks noChangeAspect="1"/>
            </p:cNvPicPr>
            <p:nvPr/>
          </p:nvPicPr>
          <p:blipFill rotWithShape="1">
            <a:blip r:embed="rId4">
              <a:extLst>
                <a:ext uri="{28A0092B-C50C-407E-A947-70E740481C1C}">
                  <a14:useLocalDpi xmlns:a14="http://schemas.microsoft.com/office/drawing/2010/main" val="0"/>
                </a:ext>
              </a:extLst>
            </a:blip>
            <a:srcRect r="47002"/>
            <a:stretch>
              <a:fillRect/>
            </a:stretch>
          </p:blipFill>
          <p:spPr>
            <a:xfrm>
              <a:off x="1303" y="4731"/>
              <a:ext cx="1313" cy="1858"/>
            </a:xfrm>
            <a:prstGeom prst="rect">
              <a:avLst/>
            </a:prstGeom>
          </p:spPr>
        </p:pic>
        <p:pic>
          <p:nvPicPr>
            <p:cNvPr id="14" name="图片 13"/>
            <p:cNvPicPr>
              <a:picLocks noChangeAspect="1"/>
            </p:cNvPicPr>
            <p:nvPr/>
          </p:nvPicPr>
          <p:blipFill rotWithShape="1">
            <a:blip r:embed="rId4">
              <a:extLst>
                <a:ext uri="{28A0092B-C50C-407E-A947-70E740481C1C}">
                  <a14:useLocalDpi xmlns:a14="http://schemas.microsoft.com/office/drawing/2010/main" val="0"/>
                </a:ext>
              </a:extLst>
            </a:blip>
            <a:srcRect l="50000"/>
            <a:stretch>
              <a:fillRect/>
            </a:stretch>
          </p:blipFill>
          <p:spPr>
            <a:xfrm>
              <a:off x="11169" y="535"/>
              <a:ext cx="1697" cy="2546"/>
            </a:xfrm>
            <a:prstGeom prst="rect">
              <a:avLst/>
            </a:prstGeom>
          </p:spPr>
        </p:pic>
      </p:grpSp>
      <p:grpSp>
        <p:nvGrpSpPr>
          <p:cNvPr id="48" name="组合 47"/>
          <p:cNvGrpSpPr>
            <a:grpSpLocks noChangeAspect="1"/>
          </p:cNvGrpSpPr>
          <p:nvPr/>
        </p:nvGrpSpPr>
        <p:grpSpPr>
          <a:xfrm>
            <a:off x="2626360" y="1083945"/>
            <a:ext cx="2897505" cy="209550"/>
            <a:chOff x="1625600" y="1155700"/>
            <a:chExt cx="5270500" cy="380930"/>
          </a:xfrm>
        </p:grpSpPr>
        <p:pic>
          <p:nvPicPr>
            <p:cNvPr id="46" name="图片 45"/>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46892" t="-6030" r="34697" b="-4175"/>
            <a:stretch>
              <a:fillRect/>
            </a:stretch>
          </p:blipFill>
          <p:spPr>
            <a:xfrm>
              <a:off x="1625600" y="1155700"/>
              <a:ext cx="1295400" cy="380930"/>
            </a:xfrm>
            <a:prstGeom prst="rect">
              <a:avLst/>
            </a:prstGeom>
          </p:spPr>
        </p:pic>
        <p:pic>
          <p:nvPicPr>
            <p:cNvPr id="47" name="图片 46"/>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46892" t="-6030" r="34697" b="-4175"/>
            <a:stretch>
              <a:fillRect/>
            </a:stretch>
          </p:blipFill>
          <p:spPr>
            <a:xfrm flipH="1">
              <a:off x="5600700" y="1155700"/>
              <a:ext cx="1295400" cy="380930"/>
            </a:xfrm>
            <a:prstGeom prst="rect">
              <a:avLst/>
            </a:prstGeom>
          </p:spPr>
        </p:pic>
      </p:grpSp>
      <p:sp>
        <p:nvSpPr>
          <p:cNvPr id="15" name="矩形 14"/>
          <p:cNvSpPr/>
          <p:nvPr/>
        </p:nvSpPr>
        <p:spPr>
          <a:xfrm>
            <a:off x="779780" y="1705610"/>
            <a:ext cx="5986780" cy="1630045"/>
          </a:xfrm>
          <a:prstGeom prst="rect">
            <a:avLst/>
          </a:prstGeom>
        </p:spPr>
        <p:txBody>
          <a:bodyPr wrap="square">
            <a:spAutoFit/>
            <a:scene3d>
              <a:camera prst="orthographicFront"/>
              <a:lightRig rig="threePt" dir="t">
                <a:rot lat="0" lon="0" rev="0"/>
              </a:lightRig>
            </a:scene3d>
            <a:sp3d contourW="12700"/>
          </a:bodyPr>
          <a:p>
            <a:pPr marL="0" indent="0" algn="just" eaLnBrk="1" latinLnBrk="0" hangingPunct="1">
              <a:lnSpc>
                <a:spcPts val="3000"/>
              </a:lnSpc>
            </a:pPr>
            <a:r>
              <a:rPr lang="en-US" altLang="zh-CN" sz="1600" dirty="0">
                <a:gradFill>
                  <a:gsLst>
                    <a:gs pos="0">
                      <a:srgbClr val="DE0E17"/>
                    </a:gs>
                    <a:gs pos="100000">
                      <a:srgbClr val="8B0504"/>
                    </a:gs>
                  </a:gsLst>
                  <a:lin ang="5400000" scaled="1"/>
                </a:gradFill>
                <a:latin typeface="微软雅黑" panose="020B0503020204020204" pitchFamily="2" charset="-122"/>
                <a:ea typeface="微软雅黑" panose="020B0503020204020204" pitchFamily="2" charset="-122"/>
                <a:cs typeface="微软雅黑" panose="020B0503020204020204" pitchFamily="2" charset="-122"/>
                <a:sym typeface="+mn-lt"/>
              </a:rPr>
              <a:t>       </a:t>
            </a:r>
            <a:r>
              <a:rPr lang="zh-CN" altLang="en-US" sz="1600" dirty="0">
                <a:gradFill>
                  <a:gsLst>
                    <a:gs pos="0">
                      <a:srgbClr val="DE0E17"/>
                    </a:gs>
                    <a:gs pos="100000">
                      <a:srgbClr val="8B0504"/>
                    </a:gs>
                  </a:gsLst>
                  <a:lin ang="5400000" scaled="1"/>
                </a:gradFill>
                <a:latin typeface="微软雅黑" panose="020B0503020204020204" pitchFamily="2" charset="-122"/>
                <a:ea typeface="微软雅黑" panose="020B0503020204020204" pitchFamily="2" charset="-122"/>
                <a:cs typeface="微软雅黑" panose="020B0503020204020204" pitchFamily="2" charset="-122"/>
                <a:sym typeface="+mn-lt"/>
              </a:rPr>
              <a:t>为认真</a:t>
            </a:r>
            <a:r>
              <a:rPr lang="zh-CN" altLang="en-US" sz="1600" dirty="0">
                <a:gradFill>
                  <a:gsLst>
                    <a:gs pos="0">
                      <a:srgbClr val="DE0E17"/>
                    </a:gs>
                    <a:gs pos="100000">
                      <a:srgbClr val="8B0504"/>
                    </a:gs>
                  </a:gsLst>
                  <a:lin ang="5400000" scaled="1"/>
                </a:gradFill>
                <a:latin typeface="微软雅黑" panose="020B0503020204020204" pitchFamily="2" charset="-122"/>
                <a:ea typeface="微软雅黑" panose="020B0503020204020204" pitchFamily="2" charset="-122"/>
                <a:cs typeface="微软雅黑" panose="020B0503020204020204" pitchFamily="2" charset="-122"/>
                <a:sym typeface="+mn-lt"/>
              </a:rPr>
              <a:t>贯彻县委、县政府关于制定</a:t>
            </a:r>
            <a:r>
              <a:rPr lang="en-US" altLang="zh-CN" sz="1600" dirty="0">
                <a:gradFill>
                  <a:gsLst>
                    <a:gs pos="0">
                      <a:srgbClr val="DE0E17"/>
                    </a:gs>
                    <a:gs pos="100000">
                      <a:srgbClr val="8B0504"/>
                    </a:gs>
                  </a:gsLst>
                  <a:lin ang="5400000" scaled="1"/>
                </a:gradFill>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600" dirty="0">
                <a:gradFill>
                  <a:gsLst>
                    <a:gs pos="0">
                      <a:srgbClr val="DE0E17"/>
                    </a:gs>
                    <a:gs pos="100000">
                      <a:srgbClr val="8B0504"/>
                    </a:gs>
                  </a:gsLst>
                  <a:lin ang="5400000" scaled="1"/>
                </a:gradFill>
                <a:latin typeface="微软雅黑" panose="020B0503020204020204" pitchFamily="2" charset="-122"/>
                <a:ea typeface="微软雅黑" panose="020B0503020204020204" pitchFamily="2" charset="-122"/>
                <a:cs typeface="微软雅黑" panose="020B0503020204020204" pitchFamily="2" charset="-122"/>
                <a:sym typeface="+mn-lt"/>
              </a:rPr>
              <a:t>十四五</a:t>
            </a:r>
            <a:r>
              <a:rPr lang="en-US" altLang="zh-CN" sz="1600" dirty="0">
                <a:gradFill>
                  <a:gsLst>
                    <a:gs pos="0">
                      <a:srgbClr val="DE0E17"/>
                    </a:gs>
                    <a:gs pos="100000">
                      <a:srgbClr val="8B0504"/>
                    </a:gs>
                  </a:gsLst>
                  <a:lin ang="5400000" scaled="1"/>
                </a:gradFill>
                <a:latin typeface="微软雅黑" panose="020B0503020204020204" pitchFamily="2" charset="-122"/>
                <a:ea typeface="微软雅黑" panose="020B0503020204020204" pitchFamily="2" charset="-122"/>
                <a:cs typeface="微软雅黑" panose="020B0503020204020204" pitchFamily="2" charset="-122"/>
                <a:sym typeface="+mn-lt"/>
              </a:rPr>
              <a:t>”</a:t>
            </a:r>
            <a:r>
              <a:rPr lang="zh-CN" altLang="en-US" sz="1600" dirty="0">
                <a:gradFill>
                  <a:gsLst>
                    <a:gs pos="0">
                      <a:srgbClr val="DE0E17"/>
                    </a:gs>
                    <a:gs pos="100000">
                      <a:srgbClr val="8B0504"/>
                    </a:gs>
                  </a:gsLst>
                  <a:lin ang="5400000" scaled="1"/>
                </a:gradFill>
                <a:latin typeface="微软雅黑" panose="020B0503020204020204" pitchFamily="2" charset="-122"/>
                <a:ea typeface="微软雅黑" panose="020B0503020204020204" pitchFamily="2" charset="-122"/>
                <a:cs typeface="微软雅黑" panose="020B0503020204020204" pitchFamily="2" charset="-122"/>
                <a:sym typeface="+mn-lt"/>
              </a:rPr>
              <a:t>规划编制的总体部署，根据五星岭乡发展总体规划思路，结合本地区开发建设实际，制定本规划。</a:t>
            </a:r>
            <a:endParaRPr lang="zh-CN" altLang="en-US" sz="1600" dirty="0">
              <a:gradFill>
                <a:gsLst>
                  <a:gs pos="0">
                    <a:srgbClr val="DE0E17"/>
                  </a:gs>
                  <a:gs pos="100000">
                    <a:srgbClr val="8B0504"/>
                  </a:gs>
                </a:gsLst>
                <a:lin ang="5400000" scaled="1"/>
              </a:gradFill>
              <a:latin typeface="微软雅黑" panose="020B0503020204020204" pitchFamily="2" charset="-122"/>
              <a:ea typeface="微软雅黑" panose="020B0503020204020204" pitchFamily="2" charset="-122"/>
              <a:cs typeface="微软雅黑" panose="020B0503020204020204" pitchFamily="2" charset="-122"/>
              <a:sym typeface="+mn-lt"/>
            </a:endParaRPr>
          </a:p>
          <a:p>
            <a:pPr marL="0" indent="0" algn="just" eaLnBrk="1" latinLnBrk="0" hangingPunct="1">
              <a:lnSpc>
                <a:spcPts val="3000"/>
              </a:lnSpc>
            </a:pPr>
            <a:endParaRPr lang="zh-CN" altLang="en-US" sz="1600" dirty="0">
              <a:gradFill>
                <a:gsLst>
                  <a:gs pos="0">
                    <a:srgbClr val="DE0E17"/>
                  </a:gs>
                  <a:gs pos="100000">
                    <a:srgbClr val="8B0504"/>
                  </a:gs>
                </a:gsLst>
                <a:lin ang="5400000" scaled="1"/>
              </a:gradFill>
              <a:latin typeface="微软雅黑" panose="020B0503020204020204" pitchFamily="2" charset="-122"/>
              <a:ea typeface="微软雅黑" panose="020B0503020204020204" pitchFamily="2" charset="-122"/>
              <a:cs typeface="微软雅黑" panose="020B0503020204020204" pitchFamily="2" charset="-122"/>
              <a:sym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par>
                                <p:cTn id="14" presetID="12" presetClass="entr" presetSubtype="8" fill="hold" nodeType="withEffect">
                                  <p:stCondLst>
                                    <p:cond delay="0"/>
                                  </p:stCondLst>
                                  <p:childTnLst>
                                    <p:set>
                                      <p:cBhvr>
                                        <p:cTn id="15" dur="1000" fill="hold">
                                          <p:stCondLst>
                                            <p:cond delay="0"/>
                                          </p:stCondLst>
                                        </p:cTn>
                                        <p:tgtEl>
                                          <p:spTgt spid="22"/>
                                        </p:tgtEl>
                                        <p:attrNameLst>
                                          <p:attrName>style.visibility</p:attrName>
                                        </p:attrNameLst>
                                      </p:cBhvr>
                                      <p:to>
                                        <p:strVal val="visible"/>
                                      </p:to>
                                    </p:set>
                                    <p:anim calcmode="lin" valueType="num">
                                      <p:cBhvr additive="base">
                                        <p:cTn id="16" dur="1000"/>
                                        <p:tgtEl>
                                          <p:spTgt spid="22"/>
                                        </p:tgtEl>
                                        <p:attrNameLst>
                                          <p:attrName>ppt_x</p:attrName>
                                        </p:attrNameLst>
                                      </p:cBhvr>
                                      <p:tavLst>
                                        <p:tav tm="0">
                                          <p:val>
                                            <p:strVal val="#ppt_x-#ppt_w*1.125000"/>
                                          </p:val>
                                        </p:tav>
                                        <p:tav tm="100000">
                                          <p:val>
                                            <p:strVal val="#ppt_x"/>
                                          </p:val>
                                        </p:tav>
                                      </p:tavLst>
                                    </p:anim>
                                    <p:animEffect transition="in" filter="wipe(right)">
                                      <p:cBhvr>
                                        <p:cTn id="17" dur="1000"/>
                                        <p:tgtEl>
                                          <p:spTgt spid="22"/>
                                        </p:tgtEl>
                                      </p:cBhvr>
                                    </p:animEffect>
                                  </p:childTnLst>
                                </p:cTn>
                              </p:par>
                            </p:childTnLst>
                          </p:cTn>
                        </p:par>
                        <p:par>
                          <p:cTn id="18" fill="hold">
                            <p:stCondLst>
                              <p:cond delay="1000"/>
                            </p:stCondLst>
                            <p:childTnLst>
                              <p:par>
                                <p:cTn id="19" presetID="53" presetClass="entr" presetSubtype="16" fill="hold" nodeType="afterEffect">
                                  <p:stCondLst>
                                    <p:cond delay="0"/>
                                  </p:stCondLst>
                                  <p:childTnLst>
                                    <p:set>
                                      <p:cBhvr>
                                        <p:cTn id="20" dur="1" fill="hold">
                                          <p:stCondLst>
                                            <p:cond delay="0"/>
                                          </p:stCondLst>
                                        </p:cTn>
                                        <p:tgtEl>
                                          <p:spTgt spid="48"/>
                                        </p:tgtEl>
                                        <p:attrNameLst>
                                          <p:attrName>style.visibility</p:attrName>
                                        </p:attrNameLst>
                                      </p:cBhvr>
                                      <p:to>
                                        <p:strVal val="visible"/>
                                      </p:to>
                                    </p:set>
                                    <p:anim calcmode="lin" valueType="num">
                                      <p:cBhvr>
                                        <p:cTn id="21" dur="500" fill="hold"/>
                                        <p:tgtEl>
                                          <p:spTgt spid="48"/>
                                        </p:tgtEl>
                                        <p:attrNameLst>
                                          <p:attrName>ppt_w</p:attrName>
                                        </p:attrNameLst>
                                      </p:cBhvr>
                                      <p:tavLst>
                                        <p:tav tm="0">
                                          <p:val>
                                            <p:fltVal val="0"/>
                                          </p:val>
                                        </p:tav>
                                        <p:tav tm="100000">
                                          <p:val>
                                            <p:strVal val="#ppt_w"/>
                                          </p:val>
                                        </p:tav>
                                      </p:tavLst>
                                    </p:anim>
                                    <p:anim calcmode="lin" valueType="num">
                                      <p:cBhvr>
                                        <p:cTn id="22" dur="500" fill="hold"/>
                                        <p:tgtEl>
                                          <p:spTgt spid="48"/>
                                        </p:tgtEl>
                                        <p:attrNameLst>
                                          <p:attrName>ppt_h</p:attrName>
                                        </p:attrNameLst>
                                      </p:cBhvr>
                                      <p:tavLst>
                                        <p:tav tm="0">
                                          <p:val>
                                            <p:fltVal val="0"/>
                                          </p:val>
                                        </p:tav>
                                        <p:tav tm="100000">
                                          <p:val>
                                            <p:strVal val="#ppt_h"/>
                                          </p:val>
                                        </p:tav>
                                      </p:tavLst>
                                    </p:anim>
                                    <p:animEffect transition="in" filter="fade">
                                      <p:cBhvr>
                                        <p:cTn id="23" dur="500"/>
                                        <p:tgtEl>
                                          <p:spTgt spid="48"/>
                                        </p:tgtEl>
                                      </p:cBhvr>
                                    </p:animEffect>
                                  </p:childTnLst>
                                </p:cTn>
                              </p:par>
                            </p:childTnLst>
                          </p:cTn>
                        </p:par>
                        <p:par>
                          <p:cTn id="24" fill="hold">
                            <p:stCondLst>
                              <p:cond delay="1500"/>
                            </p:stCondLst>
                            <p:childTnLst>
                              <p:par>
                                <p:cTn id="25" presetID="1"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par>
                          <p:cTn id="27" fill="hold">
                            <p:stCondLst>
                              <p:cond delay="1500"/>
                            </p:stCondLst>
                            <p:childTnLst>
                              <p:par>
                                <p:cTn id="28" presetID="41" presetClass="entr" presetSubtype="0" fill="hold" grpId="0" nodeType="afterEffect">
                                  <p:stCondLst>
                                    <p:cond delay="0"/>
                                  </p:stCondLst>
                                  <p:iterate type="lt">
                                    <p:tmPct val="10000"/>
                                  </p:iterate>
                                  <p:childTnLst>
                                    <p:set>
                                      <p:cBhvr>
                                        <p:cTn id="29" dur="500" fill="hold">
                                          <p:stCondLst>
                                            <p:cond delay="0"/>
                                          </p:stCondLst>
                                        </p:cTn>
                                        <p:tgtEl>
                                          <p:spTgt spid="15"/>
                                        </p:tgtEl>
                                        <p:attrNameLst>
                                          <p:attrName>style.visibility</p:attrName>
                                        </p:attrNameLst>
                                      </p:cBhvr>
                                      <p:to>
                                        <p:strVal val="visible"/>
                                      </p:to>
                                    </p:set>
                                    <p:anim calcmode="lin" valueType="num">
                                      <p:cBhvr>
                                        <p:cTn id="30"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31" dur="500" fill="hold"/>
                                        <p:tgtEl>
                                          <p:spTgt spid="15"/>
                                        </p:tgtEl>
                                        <p:attrNameLst>
                                          <p:attrName>ppt_y</p:attrName>
                                        </p:attrNameLst>
                                      </p:cBhvr>
                                      <p:tavLst>
                                        <p:tav tm="0">
                                          <p:val>
                                            <p:strVal val="#ppt_y"/>
                                          </p:val>
                                        </p:tav>
                                        <p:tav tm="100000">
                                          <p:val>
                                            <p:strVal val="#ppt_y"/>
                                          </p:val>
                                        </p:tav>
                                      </p:tavLst>
                                    </p:anim>
                                    <p:anim calcmode="lin" valueType="num">
                                      <p:cBhvr>
                                        <p:cTn id="32"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33"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34" dur="500" tmFilter="0,0; .5, 1; 1, 1"/>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图片 3" descr="图片3"/>
          <p:cNvPicPr>
            <a:picLocks noChangeAspect="1"/>
          </p:cNvPicPr>
          <p:nvPr/>
        </p:nvPicPr>
        <p:blipFill>
          <a:blip r:embed="rId1"/>
          <a:stretch>
            <a:fillRect/>
          </a:stretch>
        </p:blipFill>
        <p:spPr>
          <a:xfrm>
            <a:off x="0" y="-9525"/>
            <a:ext cx="9144000" cy="5152390"/>
          </a:xfrm>
          <a:prstGeom prst="rect">
            <a:avLst/>
          </a:prstGeom>
        </p:spPr>
      </p:pic>
      <p:pic>
        <p:nvPicPr>
          <p:cNvPr id="24" name="图片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9640" y="0"/>
            <a:ext cx="4460875" cy="5163185"/>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9850" y="2255520"/>
            <a:ext cx="2838450" cy="2924175"/>
          </a:xfrm>
          <a:prstGeom prst="rect">
            <a:avLst/>
          </a:prstGeom>
        </p:spPr>
      </p:pic>
      <p:grpSp>
        <p:nvGrpSpPr>
          <p:cNvPr id="30" name="组合 29"/>
          <p:cNvGrpSpPr/>
          <p:nvPr/>
        </p:nvGrpSpPr>
        <p:grpSpPr>
          <a:xfrm>
            <a:off x="827405" y="339725"/>
            <a:ext cx="7341870" cy="3844290"/>
            <a:chOff x="1303" y="535"/>
            <a:chExt cx="11562" cy="6054"/>
          </a:xfrm>
        </p:grpSpPr>
        <p:pic>
          <p:nvPicPr>
            <p:cNvPr id="32" name="图片 31"/>
            <p:cNvPicPr>
              <a:picLocks noChangeAspect="1"/>
            </p:cNvPicPr>
            <p:nvPr/>
          </p:nvPicPr>
          <p:blipFill rotWithShape="1">
            <a:blip r:embed="rId4">
              <a:extLst>
                <a:ext uri="{28A0092B-C50C-407E-A947-70E740481C1C}">
                  <a14:useLocalDpi xmlns:a14="http://schemas.microsoft.com/office/drawing/2010/main" val="0"/>
                </a:ext>
              </a:extLst>
            </a:blip>
            <a:srcRect r="47002"/>
            <a:stretch>
              <a:fillRect/>
            </a:stretch>
          </p:blipFill>
          <p:spPr>
            <a:xfrm>
              <a:off x="1303" y="4731"/>
              <a:ext cx="1313" cy="1858"/>
            </a:xfrm>
            <a:prstGeom prst="rect">
              <a:avLst/>
            </a:prstGeom>
          </p:spPr>
        </p:pic>
        <p:pic>
          <p:nvPicPr>
            <p:cNvPr id="39" name="图片 38"/>
            <p:cNvPicPr>
              <a:picLocks noChangeAspect="1"/>
            </p:cNvPicPr>
            <p:nvPr/>
          </p:nvPicPr>
          <p:blipFill rotWithShape="1">
            <a:blip r:embed="rId4">
              <a:extLst>
                <a:ext uri="{28A0092B-C50C-407E-A947-70E740481C1C}">
                  <a14:useLocalDpi xmlns:a14="http://schemas.microsoft.com/office/drawing/2010/main" val="0"/>
                </a:ext>
              </a:extLst>
            </a:blip>
            <a:srcRect l="50000"/>
            <a:stretch>
              <a:fillRect/>
            </a:stretch>
          </p:blipFill>
          <p:spPr>
            <a:xfrm>
              <a:off x="11169" y="535"/>
              <a:ext cx="1697" cy="2546"/>
            </a:xfrm>
            <a:prstGeom prst="rect">
              <a:avLst/>
            </a:prstGeom>
          </p:spPr>
        </p:pic>
      </p:grpSp>
      <p:sp>
        <p:nvSpPr>
          <p:cNvPr id="45" name="文本框 44"/>
          <p:cNvSpPr txBox="1"/>
          <p:nvPr/>
        </p:nvSpPr>
        <p:spPr>
          <a:xfrm>
            <a:off x="1278890" y="2110105"/>
            <a:ext cx="5339080" cy="1004570"/>
          </a:xfrm>
          <a:prstGeom prst="rect">
            <a:avLst/>
          </a:prstGeom>
          <a:noFill/>
        </p:spPr>
        <p:txBody>
          <a:bodyPr wrap="square" rtlCol="0">
            <a:spAutoFit/>
          </a:bodyPr>
          <a:p>
            <a:pPr algn="ctr">
              <a:lnSpc>
                <a:spcPct val="110000"/>
              </a:lnSpc>
            </a:pPr>
            <a:r>
              <a:rPr lang="zh-CN" altLang="en-US" sz="5400" b="1" dirty="0">
                <a:ln w="12700">
                  <a:solidFill>
                    <a:schemeClr val="bg1"/>
                  </a:solidFill>
                </a:ln>
                <a:gradFill flip="none" rotWithShape="1">
                  <a:gsLst>
                    <a:gs pos="0">
                      <a:srgbClr val="E20000">
                        <a:shade val="30000"/>
                        <a:satMod val="115000"/>
                      </a:srgbClr>
                    </a:gs>
                    <a:gs pos="50000">
                      <a:srgbClr val="E20000">
                        <a:shade val="67500"/>
                        <a:satMod val="115000"/>
                      </a:srgbClr>
                    </a:gs>
                    <a:gs pos="100000">
                      <a:srgbClr val="E20000">
                        <a:shade val="100000"/>
                        <a:satMod val="115000"/>
                      </a:srgbClr>
                    </a:gs>
                  </a:gsLst>
                  <a:lin ang="2700000" scaled="1"/>
                  <a:tileRect/>
                </a:gradFill>
                <a:effectLst>
                  <a:outerShdw blurRad="38100" dist="38100" dir="2700000" algn="tl">
                    <a:srgbClr val="000000">
                      <a:alpha val="43137"/>
                    </a:srgbClr>
                  </a:outerShdw>
                </a:effectLst>
                <a:latin typeface="微软雅黑" panose="020B0503020204020204" pitchFamily="2" charset="-122"/>
                <a:ea typeface="微软雅黑" panose="020B0503020204020204" pitchFamily="2" charset="-122"/>
                <a:cs typeface="+mn-ea"/>
              </a:rPr>
              <a:t>发展的重点项目</a:t>
            </a:r>
            <a:endParaRPr lang="zh-CN" altLang="en-US" sz="5400" b="1" dirty="0">
              <a:ln w="12700">
                <a:solidFill>
                  <a:schemeClr val="bg1"/>
                </a:solidFill>
              </a:ln>
              <a:gradFill flip="none" rotWithShape="1">
                <a:gsLst>
                  <a:gs pos="0">
                    <a:srgbClr val="E20000">
                      <a:shade val="30000"/>
                      <a:satMod val="115000"/>
                    </a:srgbClr>
                  </a:gs>
                  <a:gs pos="50000">
                    <a:srgbClr val="E20000">
                      <a:shade val="67500"/>
                      <a:satMod val="115000"/>
                    </a:srgbClr>
                  </a:gs>
                  <a:gs pos="100000">
                    <a:srgbClr val="E20000">
                      <a:shade val="100000"/>
                      <a:satMod val="115000"/>
                    </a:srgbClr>
                  </a:gs>
                </a:gsLst>
                <a:lin ang="2700000" scaled="1"/>
                <a:tileRect/>
              </a:gradFill>
              <a:effectLst>
                <a:outerShdw blurRad="38100" dist="38100" dir="2700000" algn="tl">
                  <a:srgbClr val="000000">
                    <a:alpha val="43137"/>
                  </a:srgbClr>
                </a:outerShdw>
              </a:effectLst>
              <a:latin typeface="微软雅黑" panose="020B0503020204020204" pitchFamily="2" charset="-122"/>
              <a:ea typeface="微软雅黑" panose="020B0503020204020204" pitchFamily="2" charset="-122"/>
              <a:cs typeface="+mn-ea"/>
            </a:endParaRPr>
          </a:p>
        </p:txBody>
      </p:sp>
      <p:sp>
        <p:nvSpPr>
          <p:cNvPr id="49" name="圆角矩形 48"/>
          <p:cNvSpPr/>
          <p:nvPr/>
        </p:nvSpPr>
        <p:spPr>
          <a:xfrm>
            <a:off x="2954205" y="1046414"/>
            <a:ext cx="1944000" cy="648000"/>
          </a:xfrm>
          <a:prstGeom prst="roundRect">
            <a:avLst>
              <a:gd name="adj" fmla="val 23757"/>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dirty="0" smtClean="0">
                <a:latin typeface="思源黑体 CN Bold" panose="020B0800000000000000" pitchFamily="34" charset="-122"/>
                <a:ea typeface="思源黑体 CN Bold" panose="020B0800000000000000" pitchFamily="34" charset="-122"/>
              </a:rPr>
              <a:t>第五章</a:t>
            </a:r>
            <a:endParaRPr lang="zh-CN" altLang="en-US" sz="3200" dirty="0">
              <a:latin typeface="思源黑体 CN Bold" panose="020B0800000000000000" pitchFamily="34" charset="-122"/>
              <a:ea typeface="思源黑体 CN Bold" panose="020B0800000000000000" pitchFamily="34" charset="-122"/>
            </a:endParaRPr>
          </a:p>
        </p:txBody>
      </p:sp>
      <p:sp>
        <p:nvSpPr>
          <p:cNvPr id="50" name="五角星 49"/>
          <p:cNvSpPr/>
          <p:nvPr/>
        </p:nvSpPr>
        <p:spPr>
          <a:xfrm>
            <a:off x="2515750" y="1230228"/>
            <a:ext cx="280372" cy="28037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1" name="五角星 50"/>
          <p:cNvSpPr/>
          <p:nvPr/>
        </p:nvSpPr>
        <p:spPr>
          <a:xfrm>
            <a:off x="2179066" y="1230228"/>
            <a:ext cx="280372" cy="28037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2" name="五角星 51"/>
          <p:cNvSpPr/>
          <p:nvPr/>
        </p:nvSpPr>
        <p:spPr>
          <a:xfrm>
            <a:off x="1842383" y="1230228"/>
            <a:ext cx="280372" cy="28037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3" name="五角星 52"/>
          <p:cNvSpPr/>
          <p:nvPr/>
        </p:nvSpPr>
        <p:spPr>
          <a:xfrm>
            <a:off x="5729489" y="1230228"/>
            <a:ext cx="280372" cy="28037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4" name="五角星 53"/>
          <p:cNvSpPr/>
          <p:nvPr/>
        </p:nvSpPr>
        <p:spPr>
          <a:xfrm>
            <a:off x="5392805" y="1230228"/>
            <a:ext cx="280372" cy="28037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5" name="五角星 54"/>
          <p:cNvSpPr/>
          <p:nvPr/>
        </p:nvSpPr>
        <p:spPr>
          <a:xfrm>
            <a:off x="5056122" y="1230228"/>
            <a:ext cx="280372" cy="28037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12" presetClass="entr" presetSubtype="8" fill="hold" nodeType="withEffect">
                                  <p:stCondLst>
                                    <p:cond delay="0"/>
                                  </p:stCondLst>
                                  <p:childTnLst>
                                    <p:set>
                                      <p:cBhvr>
                                        <p:cTn id="15" dur="1000" fill="hold">
                                          <p:stCondLst>
                                            <p:cond delay="0"/>
                                          </p:stCondLst>
                                        </p:cTn>
                                        <p:tgtEl>
                                          <p:spTgt spid="30"/>
                                        </p:tgtEl>
                                        <p:attrNameLst>
                                          <p:attrName>style.visibility</p:attrName>
                                        </p:attrNameLst>
                                      </p:cBhvr>
                                      <p:to>
                                        <p:strVal val="visible"/>
                                      </p:to>
                                    </p:set>
                                    <p:anim calcmode="lin" valueType="num">
                                      <p:cBhvr additive="base">
                                        <p:cTn id="16" dur="1000"/>
                                        <p:tgtEl>
                                          <p:spTgt spid="30"/>
                                        </p:tgtEl>
                                        <p:attrNameLst>
                                          <p:attrName>ppt_x</p:attrName>
                                        </p:attrNameLst>
                                      </p:cBhvr>
                                      <p:tavLst>
                                        <p:tav tm="0">
                                          <p:val>
                                            <p:strVal val="#ppt_x-#ppt_w*1.125000"/>
                                          </p:val>
                                        </p:tav>
                                        <p:tav tm="100000">
                                          <p:val>
                                            <p:strVal val="#ppt_x"/>
                                          </p:val>
                                        </p:tav>
                                      </p:tavLst>
                                    </p:anim>
                                    <p:animEffect transition="in" filter="wipe(right)">
                                      <p:cBhvr>
                                        <p:cTn id="17" dur="1000"/>
                                        <p:tgtEl>
                                          <p:spTgt spid="30"/>
                                        </p:tgtEl>
                                      </p:cBhvr>
                                    </p:animEffect>
                                  </p:childTnLst>
                                </p:cTn>
                              </p:par>
                            </p:childTnLst>
                          </p:cTn>
                        </p:par>
                        <p:par>
                          <p:cTn id="18" fill="hold">
                            <p:stCondLst>
                              <p:cond delay="1000"/>
                            </p:stCondLst>
                            <p:childTnLst>
                              <p:par>
                                <p:cTn id="19" presetID="2" presetClass="entr" presetSubtype="1" fill="hold" grpId="0" nodeType="afterEffect">
                                  <p:stCondLst>
                                    <p:cond delay="0"/>
                                  </p:stCondLst>
                                  <p:iterate type="lt">
                                    <p:tmPct val="10000"/>
                                  </p:iterate>
                                  <p:childTnLst>
                                    <p:set>
                                      <p:cBhvr>
                                        <p:cTn id="20" dur="1" fill="hold">
                                          <p:stCondLst>
                                            <p:cond delay="0"/>
                                          </p:stCondLst>
                                        </p:cTn>
                                        <p:tgtEl>
                                          <p:spTgt spid="45"/>
                                        </p:tgtEl>
                                        <p:attrNameLst>
                                          <p:attrName>style.visibility</p:attrName>
                                        </p:attrNameLst>
                                      </p:cBhvr>
                                      <p:to>
                                        <p:strVal val="visible"/>
                                      </p:to>
                                    </p:set>
                                    <p:anim calcmode="lin" valueType="num">
                                      <p:cBhvr additive="base">
                                        <p:cTn id="21" dur="500" fill="hold"/>
                                        <p:tgtEl>
                                          <p:spTgt spid="45"/>
                                        </p:tgtEl>
                                        <p:attrNameLst>
                                          <p:attrName>ppt_x</p:attrName>
                                        </p:attrNameLst>
                                      </p:cBhvr>
                                      <p:tavLst>
                                        <p:tav tm="0">
                                          <p:val>
                                            <p:strVal val="#ppt_x"/>
                                          </p:val>
                                        </p:tav>
                                        <p:tav tm="100000">
                                          <p:val>
                                            <p:strVal val="#ppt_x"/>
                                          </p:val>
                                        </p:tav>
                                      </p:tavLst>
                                    </p:anim>
                                    <p:anim calcmode="lin" valueType="num">
                                      <p:cBhvr additive="base">
                                        <p:cTn id="22" dur="500" fill="hold"/>
                                        <p:tgtEl>
                                          <p:spTgt spid="4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9154" name="矩形 13313"/>
          <p:cNvSpPr>
            <a:spLocks noChangeArrowheads="1"/>
          </p:cNvSpPr>
          <p:nvPr/>
        </p:nvSpPr>
        <p:spPr bwMode="auto">
          <a:xfrm>
            <a:off x="0" y="0"/>
            <a:ext cx="9144000" cy="5143500"/>
          </a:xfrm>
          <a:prstGeom prst="rect">
            <a:avLst/>
          </a:prstGeom>
          <a:solidFill>
            <a:srgbClr val="F2F2F2"/>
          </a:solidFill>
          <a:ln w="9525">
            <a:noFill/>
            <a:miter lim="800000"/>
          </a:ln>
        </p:spPr>
        <p:txBody>
          <a:bodyPr/>
          <a:p>
            <a:pPr>
              <a:buFont typeface="Arial" panose="020B0604020202020204" pitchFamily="34" charset="0"/>
              <a:buNone/>
            </a:pPr>
            <a:endParaRPr lang="zh-CN" altLang="zh-CN">
              <a:solidFill>
                <a:srgbClr val="000000"/>
              </a:solidFill>
            </a:endParaRPr>
          </a:p>
        </p:txBody>
      </p:sp>
      <p:pic>
        <p:nvPicPr>
          <p:cNvPr id="23" name="图片 22" descr="图片3"/>
          <p:cNvPicPr>
            <a:picLocks noChangeAspect="1"/>
          </p:cNvPicPr>
          <p:nvPr/>
        </p:nvPicPr>
        <p:blipFill>
          <a:blip r:embed="rId1"/>
          <a:stretch>
            <a:fillRect/>
          </a:stretch>
        </p:blipFill>
        <p:spPr>
          <a:xfrm>
            <a:off x="0" y="-9525"/>
            <a:ext cx="9144000" cy="5152390"/>
          </a:xfrm>
          <a:prstGeom prst="rect">
            <a:avLst/>
          </a:prstGeom>
        </p:spPr>
      </p:pic>
      <p:sp>
        <p:nvSpPr>
          <p:cNvPr id="45" name="文本框 44"/>
          <p:cNvSpPr txBox="1"/>
          <p:nvPr/>
        </p:nvSpPr>
        <p:spPr>
          <a:xfrm>
            <a:off x="1559560" y="746760"/>
            <a:ext cx="5919470" cy="565150"/>
          </a:xfrm>
          <a:prstGeom prst="rect">
            <a:avLst/>
          </a:prstGeom>
          <a:noFill/>
        </p:spPr>
        <p:txBody>
          <a:bodyPr wrap="square" rtlCol="0">
            <a:spAutoFit/>
          </a:bodyPr>
          <a:p>
            <a:pPr algn="ctr">
              <a:lnSpc>
                <a:spcPct val="110000"/>
              </a:lnSpc>
            </a:pPr>
            <a:r>
              <a:rPr lang="zh-CN" altLang="en-US" sz="2800" b="1" dirty="0">
                <a:ln w="12700">
                  <a:solidFill>
                    <a:schemeClr val="bg1"/>
                  </a:solidFill>
                </a:ln>
                <a:gradFill flip="none" rotWithShape="1">
                  <a:gsLst>
                    <a:gs pos="0">
                      <a:srgbClr val="E20000">
                        <a:shade val="30000"/>
                        <a:satMod val="115000"/>
                      </a:srgbClr>
                    </a:gs>
                    <a:gs pos="50000">
                      <a:srgbClr val="E20000">
                        <a:shade val="67500"/>
                        <a:satMod val="115000"/>
                      </a:srgbClr>
                    </a:gs>
                    <a:gs pos="100000">
                      <a:srgbClr val="E20000">
                        <a:shade val="100000"/>
                        <a:satMod val="115000"/>
                      </a:srgbClr>
                    </a:gs>
                  </a:gsLst>
                  <a:lin ang="2700000" scaled="1"/>
                  <a:tileRect/>
                </a:gradFill>
                <a:effectLst>
                  <a:outerShdw blurRad="38100" dist="38100" dir="2700000" algn="tl">
                    <a:srgbClr val="000000">
                      <a:alpha val="43137"/>
                    </a:srgbClr>
                  </a:outerShdw>
                </a:effectLst>
                <a:latin typeface="微软雅黑" panose="020B0503020204020204" pitchFamily="2" charset="-122"/>
                <a:ea typeface="微软雅黑" panose="020B0503020204020204" pitchFamily="2" charset="-122"/>
                <a:cs typeface="+mn-ea"/>
              </a:rPr>
              <a:t>（一）五星岭乡土产品供销物流链</a:t>
            </a:r>
            <a:endParaRPr lang="zh-CN" altLang="en-US" sz="2800" b="1" dirty="0">
              <a:ln w="12700">
                <a:solidFill>
                  <a:schemeClr val="bg1"/>
                </a:solidFill>
              </a:ln>
              <a:gradFill flip="none" rotWithShape="1">
                <a:gsLst>
                  <a:gs pos="0">
                    <a:srgbClr val="E20000">
                      <a:shade val="30000"/>
                      <a:satMod val="115000"/>
                    </a:srgbClr>
                  </a:gs>
                  <a:gs pos="50000">
                    <a:srgbClr val="E20000">
                      <a:shade val="67500"/>
                      <a:satMod val="115000"/>
                    </a:srgbClr>
                  </a:gs>
                  <a:gs pos="100000">
                    <a:srgbClr val="E20000">
                      <a:shade val="100000"/>
                      <a:satMod val="115000"/>
                    </a:srgbClr>
                  </a:gs>
                </a:gsLst>
                <a:lin ang="2700000" scaled="1"/>
                <a:tileRect/>
              </a:gradFill>
              <a:effectLst>
                <a:outerShdw blurRad="38100" dist="38100" dir="2700000" algn="tl">
                  <a:srgbClr val="000000">
                    <a:alpha val="43137"/>
                  </a:srgbClr>
                </a:outerShdw>
              </a:effectLst>
              <a:latin typeface="微软雅黑" panose="020B0503020204020204" pitchFamily="2" charset="-122"/>
              <a:ea typeface="微软雅黑" panose="020B0503020204020204" pitchFamily="2" charset="-122"/>
              <a:cs typeface="+mn-ea"/>
            </a:endParaRPr>
          </a:p>
        </p:txBody>
      </p:sp>
      <p:grpSp>
        <p:nvGrpSpPr>
          <p:cNvPr id="10" name="组合 9"/>
          <p:cNvGrpSpPr/>
          <p:nvPr/>
        </p:nvGrpSpPr>
        <p:grpSpPr>
          <a:xfrm>
            <a:off x="742315" y="1495425"/>
            <a:ext cx="7574280" cy="2804795"/>
            <a:chOff x="1169" y="2355"/>
            <a:chExt cx="11928" cy="4417"/>
          </a:xfrm>
        </p:grpSpPr>
        <p:sp>
          <p:nvSpPr>
            <p:cNvPr id="5" name="矩形 4"/>
            <p:cNvSpPr/>
            <p:nvPr/>
          </p:nvSpPr>
          <p:spPr>
            <a:xfrm>
              <a:off x="1169" y="2355"/>
              <a:ext cx="3079" cy="542"/>
            </a:xfrm>
            <a:prstGeom prst="rect">
              <a:avLst/>
            </a:prstGeom>
            <a:solidFill>
              <a:srgbClr val="E20000"/>
            </a:solidFill>
            <a:ln w="9525">
              <a:solidFill>
                <a:srgbClr val="E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dirty="0">
                  <a:solidFill>
                    <a:schemeClr val="bg1"/>
                  </a:solidFill>
                  <a:latin typeface="思源黑体 CN Bold" panose="020B0800000000000000" pitchFamily="34" charset="-122"/>
                  <a:ea typeface="思源黑体 CN Bold" panose="020B0800000000000000" pitchFamily="34" charset="-122"/>
                  <a:cs typeface="+mn-ea"/>
                  <a:sym typeface="+mn-lt"/>
                </a:rPr>
                <a:t>建设主题</a:t>
              </a:r>
              <a:endParaRPr lang="zh-CN" altLang="en-US" sz="1400" dirty="0">
                <a:solidFill>
                  <a:schemeClr val="bg1"/>
                </a:solidFill>
                <a:latin typeface="思源黑体 CN Bold" panose="020B0800000000000000" pitchFamily="34" charset="-122"/>
                <a:ea typeface="思源黑体 CN Bold" panose="020B0800000000000000" pitchFamily="34" charset="-122"/>
                <a:cs typeface="+mn-ea"/>
                <a:sym typeface="+mn-lt"/>
              </a:endParaRPr>
            </a:p>
          </p:txBody>
        </p:sp>
        <p:sp>
          <p:nvSpPr>
            <p:cNvPr id="24" name="矩形 23"/>
            <p:cNvSpPr/>
            <p:nvPr/>
          </p:nvSpPr>
          <p:spPr>
            <a:xfrm>
              <a:off x="1169" y="2962"/>
              <a:ext cx="3079" cy="3810"/>
            </a:xfrm>
            <a:prstGeom prst="rect">
              <a:avLst/>
            </a:prstGeom>
            <a:solidFill>
              <a:schemeClr val="bg1">
                <a:alpha val="80000"/>
              </a:schemeClr>
            </a:solidFill>
            <a:ln w="9525">
              <a:solidFill>
                <a:srgbClr val="E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indent="0" algn="just" eaLnBrk="1" latinLnBrk="0" hangingPunct="1">
                <a:lnSpc>
                  <a:spcPts val="1800"/>
                </a:lnSpc>
                <a:buClr>
                  <a:srgbClr val="C7000B"/>
                </a:buClr>
              </a:pPr>
              <a:r>
                <a:rPr lang="en-US" altLang="zh-CN" sz="1200" dirty="0">
                  <a:solidFill>
                    <a:schemeClr val="tx1"/>
                  </a:solidFill>
                  <a:latin typeface="微软雅黑" panose="020B0503020204020204" pitchFamily="2" charset="-122"/>
                  <a:ea typeface="微软雅黑" panose="020B0503020204020204" pitchFamily="2" charset="-122"/>
                  <a:cs typeface="+mn-ea"/>
                  <a:sym typeface="+mn-lt"/>
                </a:rPr>
                <a:t>       </a:t>
              </a:r>
              <a:r>
                <a:rPr lang="zh-CN" altLang="en-US" sz="1200" dirty="0">
                  <a:solidFill>
                    <a:schemeClr val="tx1"/>
                  </a:solidFill>
                  <a:latin typeface="微软雅黑" panose="020B0503020204020204" pitchFamily="2" charset="-122"/>
                  <a:ea typeface="微软雅黑" panose="020B0503020204020204" pitchFamily="2" charset="-122"/>
                  <a:cs typeface="+mn-ea"/>
                  <a:sym typeface="+mn-lt"/>
                </a:rPr>
                <a:t>建立统一的土产品供销物流链：集包销收购、冷库储存、物流运输、食品加工和检疫于一体，把我乡的特色农土产品对接广州、长沙等农产品市场进行定向销售。</a:t>
              </a:r>
              <a:endParaRPr lang="zh-CN" altLang="en-US" sz="1200" dirty="0">
                <a:solidFill>
                  <a:schemeClr val="tx1"/>
                </a:solidFill>
                <a:latin typeface="微软雅黑" panose="020B0503020204020204" pitchFamily="2" charset="-122"/>
                <a:ea typeface="微软雅黑" panose="020B0503020204020204" pitchFamily="2" charset="-122"/>
                <a:cs typeface="+mn-ea"/>
                <a:sym typeface="+mn-lt"/>
              </a:endParaRPr>
            </a:p>
          </p:txBody>
        </p:sp>
        <p:sp>
          <p:nvSpPr>
            <p:cNvPr id="29" name="矩形 28"/>
            <p:cNvSpPr/>
            <p:nvPr/>
          </p:nvSpPr>
          <p:spPr>
            <a:xfrm>
              <a:off x="4295" y="2355"/>
              <a:ext cx="8802" cy="542"/>
            </a:xfrm>
            <a:prstGeom prst="rect">
              <a:avLst/>
            </a:prstGeom>
            <a:solidFill>
              <a:srgbClr val="E20000"/>
            </a:solidFill>
            <a:ln w="9525">
              <a:solidFill>
                <a:srgbClr val="E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dirty="0">
                  <a:solidFill>
                    <a:schemeClr val="bg1"/>
                  </a:solidFill>
                  <a:latin typeface="思源黑体 CN Bold" panose="020B0800000000000000" pitchFamily="34" charset="-122"/>
                  <a:ea typeface="思源黑体 CN Bold" panose="020B0800000000000000" pitchFamily="34" charset="-122"/>
                  <a:cs typeface="+mn-ea"/>
                  <a:sym typeface="+mn-lt"/>
                </a:rPr>
                <a:t>建设内容和规模</a:t>
              </a:r>
              <a:endParaRPr lang="zh-CN" altLang="en-US" sz="1400" dirty="0">
                <a:solidFill>
                  <a:schemeClr val="bg1"/>
                </a:solidFill>
                <a:latin typeface="思源黑体 CN Bold" panose="020B0800000000000000" pitchFamily="34" charset="-122"/>
                <a:ea typeface="思源黑体 CN Bold" panose="020B0800000000000000" pitchFamily="34" charset="-122"/>
                <a:cs typeface="+mn-ea"/>
                <a:sym typeface="+mn-lt"/>
              </a:endParaRPr>
            </a:p>
          </p:txBody>
        </p:sp>
        <p:sp>
          <p:nvSpPr>
            <p:cNvPr id="30" name="矩形 29"/>
            <p:cNvSpPr/>
            <p:nvPr/>
          </p:nvSpPr>
          <p:spPr>
            <a:xfrm>
              <a:off x="4295" y="2962"/>
              <a:ext cx="8802" cy="3810"/>
            </a:xfrm>
            <a:prstGeom prst="rect">
              <a:avLst/>
            </a:prstGeom>
            <a:solidFill>
              <a:schemeClr val="bg1">
                <a:alpha val="80000"/>
              </a:schemeClr>
            </a:solidFill>
            <a:ln w="9525">
              <a:solidFill>
                <a:srgbClr val="E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indent="0" eaLnBrk="1" latinLnBrk="0" hangingPunct="1">
                <a:lnSpc>
                  <a:spcPts val="1600"/>
                </a:lnSpc>
                <a:buClr>
                  <a:srgbClr val="C7000B"/>
                </a:buClr>
              </a:pPr>
              <a:r>
                <a:rPr lang="zh-CN" altLang="en-US" sz="12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a:t>
              </a:r>
              <a:r>
                <a:rPr lang="en-US" altLang="zh-CN" sz="12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1</a:t>
              </a:r>
              <a:r>
                <a:rPr lang="zh-CN" altLang="en-US" sz="12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）在交通便利处新建低温冷冻库两处，每处</a:t>
              </a:r>
              <a:r>
                <a:rPr lang="en-US" altLang="zh-CN" sz="12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400</a:t>
              </a:r>
              <a:r>
                <a:rPr lang="zh-CN" altLang="en-US" sz="12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平方米；</a:t>
              </a:r>
              <a:endParaRPr lang="zh-CN" altLang="en-US" sz="12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endParaRPr>
            </a:p>
            <a:p>
              <a:pPr marL="0" indent="0" eaLnBrk="1" latinLnBrk="0" hangingPunct="1">
                <a:lnSpc>
                  <a:spcPts val="1600"/>
                </a:lnSpc>
                <a:buClr>
                  <a:srgbClr val="C7000B"/>
                </a:buClr>
              </a:pPr>
              <a:r>
                <a:rPr lang="zh-CN" altLang="en-US" sz="12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a:t>
              </a:r>
              <a:r>
                <a:rPr lang="en-US" altLang="zh-CN" sz="12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2</a:t>
              </a:r>
              <a:r>
                <a:rPr lang="zh-CN" altLang="en-US" sz="12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）新建低温食品分割、加工、包装车间两处，每处</a:t>
              </a:r>
              <a:r>
                <a:rPr lang="en-US" altLang="zh-CN" sz="12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500</a:t>
              </a:r>
              <a:r>
                <a:rPr lang="zh-CN" altLang="en-US" sz="12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平方米；</a:t>
              </a:r>
              <a:endParaRPr lang="zh-CN" altLang="en-US" sz="12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endParaRPr>
            </a:p>
            <a:p>
              <a:pPr marL="0" indent="0" eaLnBrk="1" latinLnBrk="0" hangingPunct="1">
                <a:lnSpc>
                  <a:spcPts val="1600"/>
                </a:lnSpc>
                <a:buClr>
                  <a:srgbClr val="C7000B"/>
                </a:buClr>
              </a:pPr>
              <a:r>
                <a:rPr lang="zh-CN" altLang="en-US" sz="12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a:t>
              </a:r>
              <a:r>
                <a:rPr lang="en-US" altLang="zh-CN" sz="12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3</a:t>
              </a:r>
              <a:r>
                <a:rPr lang="zh-CN" altLang="en-US" sz="12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）新购置专业设备（真空包装机、切片机、分拣及加工流水线）；</a:t>
              </a:r>
              <a:endParaRPr lang="zh-CN" altLang="en-US" sz="12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endParaRPr>
            </a:p>
            <a:p>
              <a:pPr marL="0" indent="0" eaLnBrk="1" latinLnBrk="0" hangingPunct="1">
                <a:lnSpc>
                  <a:spcPts val="1600"/>
                </a:lnSpc>
                <a:buClr>
                  <a:srgbClr val="C7000B"/>
                </a:buClr>
              </a:pPr>
              <a:r>
                <a:rPr lang="zh-CN" altLang="en-US" sz="12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a:t>
              </a:r>
              <a:r>
                <a:rPr lang="en-US" altLang="zh-CN" sz="12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4</a:t>
              </a:r>
              <a:r>
                <a:rPr lang="zh-CN" altLang="en-US" sz="12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）购置专业冷藏运输车</a:t>
              </a:r>
              <a:r>
                <a:rPr lang="en-US" altLang="zh-CN" sz="12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2</a:t>
              </a:r>
              <a:r>
                <a:rPr lang="zh-CN" altLang="en-US" sz="12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辆，冷藏运输货柜</a:t>
              </a:r>
              <a:r>
                <a:rPr lang="en-US" altLang="zh-CN" sz="12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4</a:t>
              </a:r>
              <a:r>
                <a:rPr lang="zh-CN" altLang="en-US" sz="12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个；</a:t>
              </a:r>
              <a:endParaRPr lang="zh-CN" altLang="en-US" sz="12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endParaRPr>
            </a:p>
            <a:p>
              <a:pPr marL="0" indent="0" eaLnBrk="1" latinLnBrk="0" hangingPunct="1">
                <a:lnSpc>
                  <a:spcPts val="1600"/>
                </a:lnSpc>
                <a:buClr>
                  <a:srgbClr val="C7000B"/>
                </a:buClr>
              </a:pPr>
              <a:r>
                <a:rPr lang="zh-CN" altLang="en-US" sz="12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a:t>
              </a:r>
              <a:r>
                <a:rPr lang="en-US" altLang="zh-CN" sz="12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5</a:t>
              </a:r>
              <a:r>
                <a:rPr lang="zh-CN" altLang="en-US" sz="12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）建设总面积</a:t>
              </a:r>
              <a:r>
                <a:rPr lang="en-US" altLang="zh-CN" sz="12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3000</a:t>
              </a:r>
              <a:r>
                <a:rPr lang="zh-CN" altLang="en-US" sz="12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平方米的露天停车场两个；</a:t>
              </a:r>
              <a:endParaRPr lang="zh-CN" altLang="en-US" sz="12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endParaRPr>
            </a:p>
            <a:p>
              <a:pPr marL="0" indent="0" eaLnBrk="1" latinLnBrk="0" hangingPunct="1">
                <a:lnSpc>
                  <a:spcPts val="1600"/>
                </a:lnSpc>
                <a:buClr>
                  <a:srgbClr val="C7000B"/>
                </a:buClr>
              </a:pPr>
              <a:r>
                <a:rPr lang="zh-CN" altLang="en-US" sz="12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a:t>
              </a:r>
              <a:r>
                <a:rPr lang="en-US" altLang="zh-CN" sz="12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6</a:t>
              </a:r>
              <a:r>
                <a:rPr lang="zh-CN" altLang="en-US" sz="12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）建设总面积</a:t>
              </a:r>
              <a:r>
                <a:rPr lang="en-US" altLang="zh-CN" sz="12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200</a:t>
              </a:r>
              <a:r>
                <a:rPr lang="zh-CN" altLang="en-US" sz="12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平方米的食品检疫中心；</a:t>
              </a:r>
              <a:endParaRPr lang="zh-CN" altLang="en-US" sz="12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endParaRPr>
            </a:p>
            <a:p>
              <a:pPr marL="0" indent="0" eaLnBrk="1" latinLnBrk="0" hangingPunct="1">
                <a:lnSpc>
                  <a:spcPts val="1600"/>
                </a:lnSpc>
                <a:buClr>
                  <a:srgbClr val="C7000B"/>
                </a:buClr>
              </a:pPr>
              <a:r>
                <a:rPr lang="zh-CN" altLang="en-US" sz="12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a:t>
              </a:r>
              <a:r>
                <a:rPr lang="en-US" altLang="zh-CN" sz="12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7</a:t>
              </a:r>
              <a:r>
                <a:rPr lang="zh-CN" altLang="en-US" sz="12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）建设一处大型的经营示范店面，约</a:t>
              </a:r>
              <a:r>
                <a:rPr lang="en-US" altLang="zh-CN" sz="12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200</a:t>
              </a:r>
              <a:r>
                <a:rPr lang="zh-CN" altLang="en-US" sz="12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平方米；</a:t>
              </a:r>
              <a:r>
                <a:rPr lang="en-US" altLang="zh-CN" sz="12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5</a:t>
              </a:r>
              <a:r>
                <a:rPr lang="zh-CN" altLang="en-US" sz="12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处配送中心，每处约</a:t>
              </a:r>
              <a:r>
                <a:rPr lang="en-US" altLang="zh-CN" sz="12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40</a:t>
              </a:r>
              <a:r>
                <a:rPr lang="zh-CN" altLang="en-US" sz="12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平方米；</a:t>
              </a:r>
              <a:endParaRPr lang="zh-CN" altLang="en-US" sz="12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endParaRPr>
            </a:p>
            <a:p>
              <a:pPr marL="0" indent="0" eaLnBrk="1" latinLnBrk="0" hangingPunct="1">
                <a:lnSpc>
                  <a:spcPts val="1600"/>
                </a:lnSpc>
                <a:buClr>
                  <a:srgbClr val="C7000B"/>
                </a:buClr>
              </a:pPr>
              <a:r>
                <a:rPr lang="zh-CN" altLang="en-US" sz="12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a:t>
              </a:r>
              <a:r>
                <a:rPr lang="en-US" altLang="zh-CN" sz="12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8</a:t>
              </a:r>
              <a:r>
                <a:rPr lang="zh-CN" altLang="en-US" sz="12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）引进生产加工系统、冷藏与配发系统、运输系统和销售物流系统的技术和专业人员</a:t>
              </a:r>
              <a:endParaRPr lang="zh-CN" altLang="en-US" sz="12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endParaRPr>
            </a:p>
          </p:txBody>
        </p:sp>
      </p:grpSp>
      <p:grpSp>
        <p:nvGrpSpPr>
          <p:cNvPr id="17" name="组合 16"/>
          <p:cNvGrpSpPr/>
          <p:nvPr/>
        </p:nvGrpSpPr>
        <p:grpSpPr>
          <a:xfrm>
            <a:off x="-4445" y="268605"/>
            <a:ext cx="9126220" cy="208280"/>
            <a:chOff x="-7" y="423"/>
            <a:chExt cx="14372" cy="328"/>
          </a:xfrm>
        </p:grpSpPr>
        <p:cxnSp>
          <p:nvCxnSpPr>
            <p:cNvPr id="18" name="直接连接符 17"/>
            <p:cNvCxnSpPr/>
            <p:nvPr>
              <p:custDataLst>
                <p:tags r:id="rId2"/>
              </p:custDataLst>
            </p:nvPr>
          </p:nvCxnSpPr>
          <p:spPr>
            <a:xfrm>
              <a:off x="-7" y="587"/>
              <a:ext cx="3196" cy="0"/>
            </a:xfrm>
            <a:prstGeom prst="line">
              <a:avLst/>
            </a:prstGeom>
            <a:ln w="3175" cap="rnd">
              <a:solidFill>
                <a:srgbClr val="CC0000"/>
              </a:solidFill>
              <a:round/>
              <a:headEnd type="none"/>
              <a:tailEnd type="none" w="med" len="med"/>
            </a:ln>
          </p:spPr>
          <p:style>
            <a:lnRef idx="1">
              <a:schemeClr val="accent1"/>
            </a:lnRef>
            <a:fillRef idx="0">
              <a:schemeClr val="accent1"/>
            </a:fillRef>
            <a:effectRef idx="0">
              <a:schemeClr val="accent1"/>
            </a:effectRef>
            <a:fontRef idx="minor">
              <a:schemeClr val="tx1"/>
            </a:fontRef>
          </p:style>
        </p:cxnSp>
        <p:pic>
          <p:nvPicPr>
            <p:cNvPr id="31" name="图片 30" descr="PPT"/>
            <p:cNvPicPr>
              <a:picLocks noChangeAspect="1"/>
            </p:cNvPicPr>
            <p:nvPr/>
          </p:nvPicPr>
          <p:blipFill>
            <a:blip r:embed="rId3"/>
            <a:stretch>
              <a:fillRect/>
            </a:stretch>
          </p:blipFill>
          <p:spPr>
            <a:xfrm>
              <a:off x="4902" y="423"/>
              <a:ext cx="4569" cy="329"/>
            </a:xfrm>
            <a:prstGeom prst="rect">
              <a:avLst/>
            </a:prstGeom>
          </p:spPr>
        </p:pic>
        <p:grpSp>
          <p:nvGrpSpPr>
            <p:cNvPr id="19" name="组合 18"/>
            <p:cNvGrpSpPr/>
            <p:nvPr/>
          </p:nvGrpSpPr>
          <p:grpSpPr>
            <a:xfrm>
              <a:off x="3603" y="423"/>
              <a:ext cx="1005" cy="319"/>
              <a:chOff x="2474" y="145"/>
              <a:chExt cx="1503" cy="442"/>
            </a:xfrm>
          </p:grpSpPr>
          <p:sp>
            <p:nvSpPr>
              <p:cNvPr id="53" name="五角星 52"/>
              <p:cNvSpPr/>
              <p:nvPr/>
            </p:nvSpPr>
            <p:spPr>
              <a:xfrm>
                <a:off x="3535"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4" name="五角星 53"/>
              <p:cNvSpPr/>
              <p:nvPr/>
            </p:nvSpPr>
            <p:spPr>
              <a:xfrm>
                <a:off x="3005"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5" name="五角星 54"/>
              <p:cNvSpPr/>
              <p:nvPr/>
            </p:nvSpPr>
            <p:spPr>
              <a:xfrm>
                <a:off x="2474"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7" name="组合 26"/>
            <p:cNvGrpSpPr/>
            <p:nvPr/>
          </p:nvGrpSpPr>
          <p:grpSpPr>
            <a:xfrm>
              <a:off x="9765" y="423"/>
              <a:ext cx="1005" cy="319"/>
              <a:chOff x="2474" y="145"/>
              <a:chExt cx="1503" cy="442"/>
            </a:xfrm>
          </p:grpSpPr>
          <p:sp>
            <p:nvSpPr>
              <p:cNvPr id="6" name="五角星 5"/>
              <p:cNvSpPr/>
              <p:nvPr/>
            </p:nvSpPr>
            <p:spPr>
              <a:xfrm>
                <a:off x="3535"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五角星 6"/>
              <p:cNvSpPr/>
              <p:nvPr/>
            </p:nvSpPr>
            <p:spPr>
              <a:xfrm>
                <a:off x="3005"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五角星 7"/>
              <p:cNvSpPr/>
              <p:nvPr/>
            </p:nvSpPr>
            <p:spPr>
              <a:xfrm>
                <a:off x="2474"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cxnSp>
          <p:nvCxnSpPr>
            <p:cNvPr id="32" name="直接连接符 31"/>
            <p:cNvCxnSpPr/>
            <p:nvPr>
              <p:custDataLst>
                <p:tags r:id="rId4"/>
              </p:custDataLst>
            </p:nvPr>
          </p:nvCxnSpPr>
          <p:spPr>
            <a:xfrm>
              <a:off x="11169" y="587"/>
              <a:ext cx="3196" cy="0"/>
            </a:xfrm>
            <a:prstGeom prst="line">
              <a:avLst/>
            </a:prstGeom>
            <a:ln w="3175" cap="rnd">
              <a:solidFill>
                <a:srgbClr val="CC0000"/>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pic>
        <p:nvPicPr>
          <p:cNvPr id="9" name="图片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8110" y="3613150"/>
            <a:ext cx="1520190" cy="1566545"/>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ppt_x"/>
                                          </p:val>
                                        </p:tav>
                                        <p:tav tm="100000">
                                          <p:val>
                                            <p:strVal val="#ppt_x"/>
                                          </p:val>
                                        </p:tav>
                                      </p:tavLst>
                                    </p:anim>
                                    <p:anim calcmode="lin" valueType="num">
                                      <p:cBhvr additive="base">
                                        <p:cTn id="8" dur="500" fill="hold"/>
                                        <p:tgtEl>
                                          <p:spTgt spid="45"/>
                                        </p:tgtEl>
                                        <p:attrNameLst>
                                          <p:attrName>ppt_y</p:attrName>
                                        </p:attrNameLst>
                                      </p:cBhvr>
                                      <p:tavLst>
                                        <p:tav tm="0">
                                          <p:val>
                                            <p:strVal val="0-#ppt_h/2"/>
                                          </p:val>
                                        </p:tav>
                                        <p:tav tm="100000">
                                          <p:val>
                                            <p:strVal val="#ppt_y"/>
                                          </p:val>
                                        </p:tav>
                                      </p:tavLst>
                                    </p:anim>
                                  </p:childTnLst>
                                </p:cTn>
                              </p:par>
                            </p:childTnLst>
                          </p:cTn>
                        </p:par>
                        <p:par>
                          <p:cTn id="9" fill="hold">
                            <p:stCondLst>
                              <p:cond delay="1200"/>
                            </p:stCondLst>
                            <p:childTnLst>
                              <p:par>
                                <p:cTn id="10" presetID="43" presetClass="entr" presetSubtype="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
                                        <p:tgtEl>
                                          <p:spTgt spid="10"/>
                                        </p:tgtEl>
                                      </p:cBhvr>
                                    </p:animEffect>
                                    <p:anim calcmode="lin" valueType="num">
                                      <p:cBhvr>
                                        <p:cTn id="13" dur="400" fill="hold"/>
                                        <p:tgtEl>
                                          <p:spTgt spid="10"/>
                                        </p:tgtEl>
                                        <p:attrNameLst>
                                          <p:attrName>ppt_x</p:attrName>
                                        </p:attrNameLst>
                                      </p:cBhvr>
                                      <p:tavLst>
                                        <p:tav tm="0">
                                          <p:val>
                                            <p:strVal val="#ppt_x"/>
                                          </p:val>
                                        </p:tav>
                                        <p:tav tm="100000">
                                          <p:val>
                                            <p:strVal val="#ppt_x"/>
                                          </p:val>
                                        </p:tav>
                                      </p:tavLst>
                                    </p:anim>
                                    <p:anim calcmode="lin" valueType="num">
                                      <p:cBhvr>
                                        <p:cTn id="14" dur="400" fill="hold"/>
                                        <p:tgtEl>
                                          <p:spTgt spid="10"/>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1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1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矩形 13313"/>
          <p:cNvSpPr>
            <a:spLocks noChangeArrowheads="1"/>
          </p:cNvSpPr>
          <p:nvPr/>
        </p:nvSpPr>
        <p:spPr bwMode="auto">
          <a:xfrm>
            <a:off x="0" y="0"/>
            <a:ext cx="9144000" cy="5143500"/>
          </a:xfrm>
          <a:prstGeom prst="rect">
            <a:avLst/>
          </a:prstGeom>
          <a:solidFill>
            <a:srgbClr val="F2F2F2"/>
          </a:solidFill>
          <a:ln w="9525">
            <a:noFill/>
            <a:miter lim="800000"/>
          </a:ln>
        </p:spPr>
        <p:txBody>
          <a:bodyPr/>
          <a:p>
            <a:pPr>
              <a:buFont typeface="Arial" panose="020B0604020202020204" pitchFamily="34" charset="0"/>
              <a:buNone/>
            </a:pPr>
            <a:endParaRPr lang="zh-CN" altLang="zh-CN">
              <a:solidFill>
                <a:srgbClr val="000000"/>
              </a:solidFill>
            </a:endParaRPr>
          </a:p>
        </p:txBody>
      </p:sp>
      <p:pic>
        <p:nvPicPr>
          <p:cNvPr id="23" name="图片 22" descr="图片3"/>
          <p:cNvPicPr>
            <a:picLocks noChangeAspect="1"/>
          </p:cNvPicPr>
          <p:nvPr/>
        </p:nvPicPr>
        <p:blipFill>
          <a:blip r:embed="rId1"/>
          <a:stretch>
            <a:fillRect/>
          </a:stretch>
        </p:blipFill>
        <p:spPr>
          <a:xfrm>
            <a:off x="0" y="-9525"/>
            <a:ext cx="9144000" cy="5152390"/>
          </a:xfrm>
          <a:prstGeom prst="rect">
            <a:avLst/>
          </a:prstGeom>
        </p:spPr>
      </p:pic>
      <p:sp>
        <p:nvSpPr>
          <p:cNvPr id="45" name="文本框 44"/>
          <p:cNvSpPr txBox="1"/>
          <p:nvPr/>
        </p:nvSpPr>
        <p:spPr>
          <a:xfrm>
            <a:off x="1559560" y="746760"/>
            <a:ext cx="5919470" cy="565150"/>
          </a:xfrm>
          <a:prstGeom prst="rect">
            <a:avLst/>
          </a:prstGeom>
          <a:noFill/>
        </p:spPr>
        <p:txBody>
          <a:bodyPr wrap="square" rtlCol="0">
            <a:spAutoFit/>
          </a:bodyPr>
          <a:p>
            <a:pPr algn="ctr">
              <a:lnSpc>
                <a:spcPct val="110000"/>
              </a:lnSpc>
            </a:pPr>
            <a:r>
              <a:rPr lang="zh-CN" altLang="en-US" sz="2800" b="1" dirty="0">
                <a:ln w="12700">
                  <a:solidFill>
                    <a:schemeClr val="bg1"/>
                  </a:solidFill>
                </a:ln>
                <a:gradFill flip="none" rotWithShape="1">
                  <a:gsLst>
                    <a:gs pos="0">
                      <a:srgbClr val="E20000">
                        <a:shade val="30000"/>
                        <a:satMod val="115000"/>
                      </a:srgbClr>
                    </a:gs>
                    <a:gs pos="50000">
                      <a:srgbClr val="E20000">
                        <a:shade val="67500"/>
                        <a:satMod val="115000"/>
                      </a:srgbClr>
                    </a:gs>
                    <a:gs pos="100000">
                      <a:srgbClr val="E20000">
                        <a:shade val="100000"/>
                        <a:satMod val="115000"/>
                      </a:srgbClr>
                    </a:gs>
                  </a:gsLst>
                  <a:lin ang="2700000" scaled="1"/>
                  <a:tileRect/>
                </a:gradFill>
                <a:effectLst>
                  <a:outerShdw blurRad="38100" dist="38100" dir="2700000" algn="tl">
                    <a:srgbClr val="000000">
                      <a:alpha val="43137"/>
                    </a:srgbClr>
                  </a:outerShdw>
                </a:effectLst>
                <a:latin typeface="微软雅黑" panose="020B0503020204020204" pitchFamily="2" charset="-122"/>
                <a:ea typeface="微软雅黑" panose="020B0503020204020204" pitchFamily="2" charset="-122"/>
                <a:cs typeface="+mn-ea"/>
              </a:rPr>
              <a:t>（二）五星渔港乡村旅游项目</a:t>
            </a:r>
            <a:endParaRPr lang="zh-CN" altLang="en-US" sz="2800" b="1" dirty="0">
              <a:ln w="12700">
                <a:solidFill>
                  <a:schemeClr val="bg1"/>
                </a:solidFill>
              </a:ln>
              <a:gradFill flip="none" rotWithShape="1">
                <a:gsLst>
                  <a:gs pos="0">
                    <a:srgbClr val="E20000">
                      <a:shade val="30000"/>
                      <a:satMod val="115000"/>
                    </a:srgbClr>
                  </a:gs>
                  <a:gs pos="50000">
                    <a:srgbClr val="E20000">
                      <a:shade val="67500"/>
                      <a:satMod val="115000"/>
                    </a:srgbClr>
                  </a:gs>
                  <a:gs pos="100000">
                    <a:srgbClr val="E20000">
                      <a:shade val="100000"/>
                      <a:satMod val="115000"/>
                    </a:srgbClr>
                  </a:gs>
                </a:gsLst>
                <a:lin ang="2700000" scaled="1"/>
                <a:tileRect/>
              </a:gradFill>
              <a:effectLst>
                <a:outerShdw blurRad="38100" dist="38100" dir="2700000" algn="tl">
                  <a:srgbClr val="000000">
                    <a:alpha val="43137"/>
                  </a:srgbClr>
                </a:outerShdw>
              </a:effectLst>
              <a:latin typeface="微软雅黑" panose="020B0503020204020204" pitchFamily="2" charset="-122"/>
              <a:ea typeface="微软雅黑" panose="020B0503020204020204" pitchFamily="2" charset="-122"/>
              <a:cs typeface="+mn-ea"/>
            </a:endParaRPr>
          </a:p>
        </p:txBody>
      </p:sp>
      <p:grpSp>
        <p:nvGrpSpPr>
          <p:cNvPr id="17" name="组合 16"/>
          <p:cNvGrpSpPr/>
          <p:nvPr/>
        </p:nvGrpSpPr>
        <p:grpSpPr>
          <a:xfrm>
            <a:off x="-4445" y="268605"/>
            <a:ext cx="9126220" cy="208280"/>
            <a:chOff x="-7" y="423"/>
            <a:chExt cx="14372" cy="328"/>
          </a:xfrm>
        </p:grpSpPr>
        <p:cxnSp>
          <p:nvCxnSpPr>
            <p:cNvPr id="18" name="直接连接符 17"/>
            <p:cNvCxnSpPr/>
            <p:nvPr>
              <p:custDataLst>
                <p:tags r:id="rId2"/>
              </p:custDataLst>
            </p:nvPr>
          </p:nvCxnSpPr>
          <p:spPr>
            <a:xfrm>
              <a:off x="-7" y="587"/>
              <a:ext cx="3196" cy="0"/>
            </a:xfrm>
            <a:prstGeom prst="line">
              <a:avLst/>
            </a:prstGeom>
            <a:ln w="3175" cap="rnd">
              <a:solidFill>
                <a:srgbClr val="CC0000"/>
              </a:solidFill>
              <a:round/>
              <a:headEnd type="none"/>
              <a:tailEnd type="none" w="med" len="med"/>
            </a:ln>
          </p:spPr>
          <p:style>
            <a:lnRef idx="1">
              <a:schemeClr val="accent1"/>
            </a:lnRef>
            <a:fillRef idx="0">
              <a:schemeClr val="accent1"/>
            </a:fillRef>
            <a:effectRef idx="0">
              <a:schemeClr val="accent1"/>
            </a:effectRef>
            <a:fontRef idx="minor">
              <a:schemeClr val="tx1"/>
            </a:fontRef>
          </p:style>
        </p:cxnSp>
        <p:pic>
          <p:nvPicPr>
            <p:cNvPr id="31" name="图片 30" descr="PPT"/>
            <p:cNvPicPr>
              <a:picLocks noChangeAspect="1"/>
            </p:cNvPicPr>
            <p:nvPr/>
          </p:nvPicPr>
          <p:blipFill>
            <a:blip r:embed="rId3"/>
            <a:stretch>
              <a:fillRect/>
            </a:stretch>
          </p:blipFill>
          <p:spPr>
            <a:xfrm>
              <a:off x="4902" y="423"/>
              <a:ext cx="4569" cy="329"/>
            </a:xfrm>
            <a:prstGeom prst="rect">
              <a:avLst/>
            </a:prstGeom>
          </p:spPr>
        </p:pic>
        <p:grpSp>
          <p:nvGrpSpPr>
            <p:cNvPr id="19" name="组合 18"/>
            <p:cNvGrpSpPr/>
            <p:nvPr/>
          </p:nvGrpSpPr>
          <p:grpSpPr>
            <a:xfrm>
              <a:off x="3603" y="423"/>
              <a:ext cx="1005" cy="319"/>
              <a:chOff x="2474" y="145"/>
              <a:chExt cx="1503" cy="442"/>
            </a:xfrm>
          </p:grpSpPr>
          <p:sp>
            <p:nvSpPr>
              <p:cNvPr id="53" name="五角星 52"/>
              <p:cNvSpPr/>
              <p:nvPr/>
            </p:nvSpPr>
            <p:spPr>
              <a:xfrm>
                <a:off x="3535"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4" name="五角星 53"/>
              <p:cNvSpPr/>
              <p:nvPr/>
            </p:nvSpPr>
            <p:spPr>
              <a:xfrm>
                <a:off x="3005"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5" name="五角星 54"/>
              <p:cNvSpPr/>
              <p:nvPr/>
            </p:nvSpPr>
            <p:spPr>
              <a:xfrm>
                <a:off x="2474"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7" name="组合 26"/>
            <p:cNvGrpSpPr/>
            <p:nvPr/>
          </p:nvGrpSpPr>
          <p:grpSpPr>
            <a:xfrm>
              <a:off x="9765" y="423"/>
              <a:ext cx="1005" cy="319"/>
              <a:chOff x="2474" y="145"/>
              <a:chExt cx="1503" cy="442"/>
            </a:xfrm>
          </p:grpSpPr>
          <p:sp>
            <p:nvSpPr>
              <p:cNvPr id="28" name="五角星 27"/>
              <p:cNvSpPr/>
              <p:nvPr/>
            </p:nvSpPr>
            <p:spPr>
              <a:xfrm>
                <a:off x="3535"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五角星 1"/>
              <p:cNvSpPr/>
              <p:nvPr/>
            </p:nvSpPr>
            <p:spPr>
              <a:xfrm>
                <a:off x="3005"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五角星 2"/>
              <p:cNvSpPr/>
              <p:nvPr/>
            </p:nvSpPr>
            <p:spPr>
              <a:xfrm>
                <a:off x="2474"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cxnSp>
          <p:nvCxnSpPr>
            <p:cNvPr id="32" name="直接连接符 31"/>
            <p:cNvCxnSpPr/>
            <p:nvPr>
              <p:custDataLst>
                <p:tags r:id="rId4"/>
              </p:custDataLst>
            </p:nvPr>
          </p:nvCxnSpPr>
          <p:spPr>
            <a:xfrm>
              <a:off x="11169" y="587"/>
              <a:ext cx="3196" cy="0"/>
            </a:xfrm>
            <a:prstGeom prst="line">
              <a:avLst/>
            </a:prstGeom>
            <a:ln w="3175" cap="rnd">
              <a:solidFill>
                <a:srgbClr val="CC0000"/>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grpSp>
        <p:nvGrpSpPr>
          <p:cNvPr id="13" name="组合 12"/>
          <p:cNvGrpSpPr/>
          <p:nvPr/>
        </p:nvGrpSpPr>
        <p:grpSpPr>
          <a:xfrm>
            <a:off x="742315" y="1495425"/>
            <a:ext cx="7574280" cy="2968625"/>
            <a:chOff x="1169" y="2355"/>
            <a:chExt cx="11928" cy="4675"/>
          </a:xfrm>
        </p:grpSpPr>
        <p:sp>
          <p:nvSpPr>
            <p:cNvPr id="7" name="矩形 6"/>
            <p:cNvSpPr/>
            <p:nvPr/>
          </p:nvSpPr>
          <p:spPr>
            <a:xfrm>
              <a:off x="1169" y="2355"/>
              <a:ext cx="3079" cy="542"/>
            </a:xfrm>
            <a:prstGeom prst="rect">
              <a:avLst/>
            </a:prstGeom>
            <a:solidFill>
              <a:srgbClr val="E20000"/>
            </a:solidFill>
            <a:ln w="9525">
              <a:solidFill>
                <a:srgbClr val="E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dirty="0">
                  <a:solidFill>
                    <a:schemeClr val="bg1"/>
                  </a:solidFill>
                  <a:latin typeface="思源黑体 CN Bold" panose="020B0800000000000000" pitchFamily="34" charset="-122"/>
                  <a:ea typeface="思源黑体 CN Bold" panose="020B0800000000000000" pitchFamily="34" charset="-122"/>
                  <a:cs typeface="+mn-ea"/>
                  <a:sym typeface="+mn-lt"/>
                </a:rPr>
                <a:t>建设主题</a:t>
              </a:r>
              <a:endParaRPr lang="zh-CN" altLang="en-US" sz="1400" dirty="0">
                <a:solidFill>
                  <a:schemeClr val="bg1"/>
                </a:solidFill>
                <a:latin typeface="思源黑体 CN Bold" panose="020B0800000000000000" pitchFamily="34" charset="-122"/>
                <a:ea typeface="思源黑体 CN Bold" panose="020B0800000000000000" pitchFamily="34" charset="-122"/>
                <a:cs typeface="+mn-ea"/>
                <a:sym typeface="+mn-lt"/>
              </a:endParaRPr>
            </a:p>
          </p:txBody>
        </p:sp>
        <p:sp>
          <p:nvSpPr>
            <p:cNvPr id="8" name="矩形 7"/>
            <p:cNvSpPr/>
            <p:nvPr/>
          </p:nvSpPr>
          <p:spPr>
            <a:xfrm>
              <a:off x="1169" y="2962"/>
              <a:ext cx="3079" cy="4068"/>
            </a:xfrm>
            <a:prstGeom prst="rect">
              <a:avLst/>
            </a:prstGeom>
            <a:solidFill>
              <a:schemeClr val="bg1">
                <a:alpha val="80000"/>
              </a:schemeClr>
            </a:solidFill>
            <a:ln w="9525">
              <a:solidFill>
                <a:srgbClr val="E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indent="0" algn="just" eaLnBrk="1" latinLnBrk="0" hangingPunct="1">
                <a:lnSpc>
                  <a:spcPts val="1800"/>
                </a:lnSpc>
                <a:buClr>
                  <a:srgbClr val="C7000B"/>
                </a:buClr>
              </a:pPr>
              <a:endParaRPr lang="en-US" altLang="zh-CN" sz="900" dirty="0">
                <a:solidFill>
                  <a:schemeClr val="tx1"/>
                </a:solidFill>
                <a:latin typeface="微软雅黑" panose="020B0503020204020204" pitchFamily="2" charset="-122"/>
                <a:ea typeface="微软雅黑" panose="020B0503020204020204" pitchFamily="2" charset="-122"/>
                <a:cs typeface="+mn-ea"/>
                <a:sym typeface="+mn-lt"/>
              </a:endParaRPr>
            </a:p>
            <a:p>
              <a:pPr marL="0" indent="0" algn="just" eaLnBrk="1" latinLnBrk="0" hangingPunct="1">
                <a:lnSpc>
                  <a:spcPts val="1800"/>
                </a:lnSpc>
                <a:buClr>
                  <a:srgbClr val="C7000B"/>
                </a:buClr>
              </a:pPr>
              <a:r>
                <a:rPr lang="en-US" altLang="zh-CN" sz="900" dirty="0">
                  <a:solidFill>
                    <a:schemeClr val="tx1"/>
                  </a:solidFill>
                  <a:latin typeface="微软雅黑" panose="020B0503020204020204" pitchFamily="2" charset="-122"/>
                  <a:ea typeface="微软雅黑" panose="020B0503020204020204" pitchFamily="2" charset="-122"/>
                  <a:cs typeface="+mn-ea"/>
                  <a:sym typeface="+mn-lt"/>
                </a:rPr>
                <a:t>       </a:t>
              </a:r>
              <a:r>
                <a:rPr lang="zh-CN" altLang="en-US" sz="900" dirty="0">
                  <a:solidFill>
                    <a:schemeClr val="tx1"/>
                  </a:solidFill>
                  <a:latin typeface="微软雅黑" panose="020B0503020204020204" pitchFamily="2" charset="-122"/>
                  <a:ea typeface="微软雅黑" panose="020B0503020204020204" pitchFamily="2" charset="-122"/>
                  <a:cs typeface="+mn-ea"/>
                  <a:sym typeface="+mn-lt"/>
                </a:rPr>
                <a:t>在五星岭村婆漯组打造一处临河垂钓戏水、聚会休闲、尝河鱼美味，上山爬山健身运动、观览水库秀美风光、入园可赏花观景、林荫幽道的周末休闲旅游景区。拓展成集户外休闲、垂钓、戏水、特色餐饮、民宿为一体的乡村旅游综合体。</a:t>
              </a:r>
              <a:endParaRPr lang="zh-CN" altLang="en-US" sz="900" dirty="0">
                <a:solidFill>
                  <a:schemeClr val="tx1"/>
                </a:solidFill>
                <a:latin typeface="微软雅黑" panose="020B0503020204020204" pitchFamily="2" charset="-122"/>
                <a:ea typeface="微软雅黑" panose="020B0503020204020204" pitchFamily="2" charset="-122"/>
                <a:cs typeface="+mn-ea"/>
                <a:sym typeface="+mn-lt"/>
              </a:endParaRPr>
            </a:p>
            <a:p>
              <a:pPr marL="0" indent="0" algn="just" eaLnBrk="1" latinLnBrk="0" hangingPunct="1">
                <a:lnSpc>
                  <a:spcPts val="1800"/>
                </a:lnSpc>
                <a:buClr>
                  <a:srgbClr val="C7000B"/>
                </a:buClr>
              </a:pPr>
              <a:endParaRPr lang="zh-CN" altLang="en-US" sz="900" dirty="0">
                <a:solidFill>
                  <a:schemeClr val="tx1"/>
                </a:solidFill>
                <a:latin typeface="微软雅黑" panose="020B0503020204020204" pitchFamily="2" charset="-122"/>
                <a:ea typeface="微软雅黑" panose="020B0503020204020204" pitchFamily="2" charset="-122"/>
                <a:cs typeface="+mn-ea"/>
                <a:sym typeface="+mn-lt"/>
              </a:endParaRPr>
            </a:p>
          </p:txBody>
        </p:sp>
        <p:sp>
          <p:nvSpPr>
            <p:cNvPr id="9" name="矩形 8"/>
            <p:cNvSpPr/>
            <p:nvPr/>
          </p:nvSpPr>
          <p:spPr>
            <a:xfrm>
              <a:off x="4295" y="2355"/>
              <a:ext cx="8802" cy="542"/>
            </a:xfrm>
            <a:prstGeom prst="rect">
              <a:avLst/>
            </a:prstGeom>
            <a:solidFill>
              <a:srgbClr val="E20000"/>
            </a:solidFill>
            <a:ln w="9525">
              <a:solidFill>
                <a:srgbClr val="E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dirty="0">
                  <a:solidFill>
                    <a:schemeClr val="bg1"/>
                  </a:solidFill>
                  <a:latin typeface="思源黑体 CN Bold" panose="020B0800000000000000" pitchFamily="34" charset="-122"/>
                  <a:ea typeface="思源黑体 CN Bold" panose="020B0800000000000000" pitchFamily="34" charset="-122"/>
                  <a:cs typeface="+mn-ea"/>
                  <a:sym typeface="+mn-lt"/>
                </a:rPr>
                <a:t>建设内容和规模</a:t>
              </a:r>
              <a:endParaRPr lang="zh-CN" altLang="en-US" sz="1400" dirty="0">
                <a:solidFill>
                  <a:schemeClr val="bg1"/>
                </a:solidFill>
                <a:latin typeface="思源黑体 CN Bold" panose="020B0800000000000000" pitchFamily="34" charset="-122"/>
                <a:ea typeface="思源黑体 CN Bold" panose="020B0800000000000000" pitchFamily="34" charset="-122"/>
                <a:cs typeface="+mn-ea"/>
                <a:sym typeface="+mn-lt"/>
              </a:endParaRPr>
            </a:p>
          </p:txBody>
        </p:sp>
        <p:sp>
          <p:nvSpPr>
            <p:cNvPr id="10" name="矩形 9"/>
            <p:cNvSpPr/>
            <p:nvPr/>
          </p:nvSpPr>
          <p:spPr>
            <a:xfrm>
              <a:off x="4295" y="2962"/>
              <a:ext cx="8802" cy="4067"/>
            </a:xfrm>
            <a:prstGeom prst="rect">
              <a:avLst/>
            </a:prstGeom>
            <a:solidFill>
              <a:schemeClr val="bg1">
                <a:alpha val="80000"/>
              </a:schemeClr>
            </a:solidFill>
            <a:ln w="9525">
              <a:solidFill>
                <a:srgbClr val="E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14000"/>
                </a:lnSpc>
                <a:buClr>
                  <a:srgbClr val="C7000B"/>
                </a:buClr>
              </a:pPr>
              <a:r>
                <a:rPr lang="zh-CN" altLang="en-US"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a:t>
              </a:r>
              <a:r>
                <a:rPr lang="en-US" altLang="zh-CN"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1</a:t>
              </a:r>
              <a:r>
                <a:rPr lang="zh-CN" altLang="en-US"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）种植</a:t>
              </a:r>
              <a:r>
                <a:rPr lang="en-US" altLang="zh-CN"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30</a:t>
              </a:r>
              <a:r>
                <a:rPr lang="zh-CN" altLang="en-US"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亩三角梅花。流转该地</a:t>
              </a:r>
              <a:r>
                <a:rPr lang="en-US" altLang="zh-CN"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30</a:t>
              </a:r>
              <a:r>
                <a:rPr lang="zh-CN" altLang="en-US"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亩梯田，种植多颜色三角梅，打造梯田花海；</a:t>
              </a:r>
              <a:endParaRPr lang="zh-CN" altLang="en-US"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endParaRPr>
            </a:p>
            <a:p>
              <a:pPr>
                <a:lnSpc>
                  <a:spcPct val="114000"/>
                </a:lnSpc>
                <a:buClr>
                  <a:srgbClr val="C7000B"/>
                </a:buClr>
              </a:pPr>
              <a:r>
                <a:rPr lang="zh-CN" altLang="en-US"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a:t>
              </a:r>
              <a:r>
                <a:rPr lang="en-US" altLang="zh-CN"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2</a:t>
              </a:r>
              <a:r>
                <a:rPr lang="zh-CN" altLang="en-US"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）扩宽</a:t>
              </a:r>
              <a:r>
                <a:rPr lang="en-US" altLang="zh-CN"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1.2</a:t>
              </a:r>
              <a:r>
                <a:rPr lang="zh-CN" altLang="en-US"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公里现有通组道路并加装安全护栏，扩建停车场</a:t>
              </a:r>
              <a:r>
                <a:rPr lang="en-US" altLang="zh-CN"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1000</a:t>
              </a:r>
              <a:r>
                <a:rPr lang="zh-CN" altLang="en-US"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平方米；</a:t>
              </a:r>
              <a:endParaRPr lang="zh-CN" altLang="en-US"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endParaRPr>
            </a:p>
            <a:p>
              <a:pPr>
                <a:lnSpc>
                  <a:spcPct val="114000"/>
                </a:lnSpc>
                <a:buClr>
                  <a:srgbClr val="C7000B"/>
                </a:buClr>
              </a:pPr>
              <a:r>
                <a:rPr lang="zh-CN" altLang="en-US"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a:t>
              </a:r>
              <a:r>
                <a:rPr lang="en-US" altLang="zh-CN"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3</a:t>
              </a:r>
              <a:r>
                <a:rPr lang="zh-CN" altLang="en-US"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）建设移民旅游码头。在岛两侧修建观景及垂钓休闲走廊</a:t>
              </a:r>
              <a:r>
                <a:rPr lang="en-US" altLang="zh-CN"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100</a:t>
              </a:r>
              <a:r>
                <a:rPr lang="zh-CN" altLang="en-US"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米，修建浮式栈桥码头，岛上地面铺设仿古地砖等；</a:t>
              </a:r>
              <a:endParaRPr lang="zh-CN" altLang="en-US"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endParaRPr>
            </a:p>
            <a:p>
              <a:pPr>
                <a:lnSpc>
                  <a:spcPct val="114000"/>
                </a:lnSpc>
                <a:buClr>
                  <a:srgbClr val="C7000B"/>
                </a:buClr>
              </a:pPr>
              <a:r>
                <a:rPr lang="zh-CN" altLang="en-US"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a:t>
              </a:r>
              <a:r>
                <a:rPr lang="en-US" altLang="zh-CN"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4</a:t>
              </a:r>
              <a:r>
                <a:rPr lang="zh-CN" altLang="en-US"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）景区内渔港农庄提质改造及临河吊脚楼建设工程。在景区岛上修建临河吊脚楼木屋，作为农庄餐饮包厢，扩建篝火台，新建磨豆腐、熏腊肉、酿酒等农村传统文化体验观赏区；</a:t>
              </a:r>
              <a:endParaRPr lang="zh-CN" altLang="en-US"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endParaRPr>
            </a:p>
            <a:p>
              <a:pPr>
                <a:lnSpc>
                  <a:spcPct val="114000"/>
                </a:lnSpc>
                <a:buClr>
                  <a:srgbClr val="C7000B"/>
                </a:buClr>
              </a:pPr>
              <a:r>
                <a:rPr lang="zh-CN" altLang="en-US"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a:t>
              </a:r>
              <a:r>
                <a:rPr lang="en-US" altLang="zh-CN"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5</a:t>
              </a:r>
              <a:r>
                <a:rPr lang="zh-CN" altLang="en-US"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）黄洋界爬山步行道建设</a:t>
              </a:r>
              <a:r>
                <a:rPr lang="en-US" altLang="zh-CN"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10</a:t>
              </a:r>
              <a:r>
                <a:rPr lang="zh-CN" altLang="en-US"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公里。从双红公路西面入口处上山，利用五星岭林场现有防火带通道，增设指路牌，打造原生态爬山步行道，每</a:t>
              </a:r>
              <a:r>
                <a:rPr lang="en-US" altLang="zh-CN"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5</a:t>
              </a:r>
              <a:r>
                <a:rPr lang="zh-CN" altLang="en-US"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公里长度修建一条下山通道，在最高处搭建高山观景台一座；</a:t>
              </a:r>
              <a:endParaRPr lang="zh-CN" altLang="en-US"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endParaRPr>
            </a:p>
            <a:p>
              <a:pPr>
                <a:lnSpc>
                  <a:spcPct val="114000"/>
                </a:lnSpc>
                <a:buClr>
                  <a:srgbClr val="C7000B"/>
                </a:buClr>
              </a:pPr>
              <a:r>
                <a:rPr lang="zh-CN" altLang="en-US"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a:t>
              </a:r>
              <a:r>
                <a:rPr lang="en-US" altLang="zh-CN"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6</a:t>
              </a:r>
              <a:r>
                <a:rPr lang="zh-CN" altLang="en-US"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）景区内种植大苗果树、景观树</a:t>
              </a:r>
              <a:r>
                <a:rPr lang="en-US" altLang="zh-CN"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300</a:t>
              </a:r>
              <a:r>
                <a:rPr lang="zh-CN" altLang="en-US"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株。在景区道路空地种植果树，在花海梯田边坡及停车坪种植大苗景观树；</a:t>
              </a:r>
              <a:endParaRPr lang="zh-CN" altLang="en-US"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endParaRPr>
            </a:p>
            <a:p>
              <a:pPr>
                <a:lnSpc>
                  <a:spcPct val="114000"/>
                </a:lnSpc>
                <a:buClr>
                  <a:srgbClr val="C7000B"/>
                </a:buClr>
              </a:pPr>
              <a:r>
                <a:rPr lang="zh-CN" altLang="en-US"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a:t>
              </a:r>
              <a:r>
                <a:rPr lang="en-US" altLang="zh-CN"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7</a:t>
              </a:r>
              <a:r>
                <a:rPr lang="zh-CN" altLang="en-US"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）在水上和岸边分别建设船坞钓、竹筏钓和蹲位钓等钓鱼台位（当地群众投资）。</a:t>
              </a:r>
              <a:endParaRPr lang="zh-CN" altLang="en-US"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endParaRPr>
            </a:p>
            <a:p>
              <a:pPr>
                <a:lnSpc>
                  <a:spcPct val="114000"/>
                </a:lnSpc>
                <a:buClr>
                  <a:srgbClr val="C7000B"/>
                </a:buClr>
              </a:pPr>
              <a:r>
                <a:rPr lang="zh-CN" altLang="en-US"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a:t>
              </a:r>
              <a:r>
                <a:rPr lang="en-US" altLang="zh-CN"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8</a:t>
              </a:r>
              <a:r>
                <a:rPr lang="zh-CN" altLang="en-US"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）临河湾走廊</a:t>
              </a:r>
              <a:r>
                <a:rPr lang="en-US" altLang="zh-CN"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500</a:t>
              </a:r>
              <a:r>
                <a:rPr lang="zh-CN" altLang="en-US"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米；</a:t>
              </a:r>
              <a:endParaRPr lang="zh-CN" altLang="en-US"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endParaRPr>
            </a:p>
            <a:p>
              <a:pPr>
                <a:lnSpc>
                  <a:spcPct val="114000"/>
                </a:lnSpc>
                <a:buClr>
                  <a:srgbClr val="C7000B"/>
                </a:buClr>
              </a:pPr>
              <a:r>
                <a:rPr lang="zh-CN" altLang="en-US"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a:t>
              </a:r>
              <a:r>
                <a:rPr lang="en-US" altLang="zh-CN"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9</a:t>
              </a:r>
              <a:r>
                <a:rPr lang="zh-CN" altLang="en-US"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）特色民宿树屋</a:t>
              </a:r>
              <a:r>
                <a:rPr lang="en-US" altLang="zh-CN"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600</a:t>
              </a:r>
              <a:r>
                <a:rPr lang="zh-CN" altLang="en-US"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平方米（社会资本投入经营）；</a:t>
              </a:r>
              <a:endParaRPr lang="zh-CN" altLang="en-US"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endParaRPr>
            </a:p>
            <a:p>
              <a:pPr>
                <a:lnSpc>
                  <a:spcPct val="114000"/>
                </a:lnSpc>
                <a:buClr>
                  <a:srgbClr val="C7000B"/>
                </a:buClr>
              </a:pPr>
              <a:r>
                <a:rPr lang="zh-CN" altLang="en-US"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a:t>
              </a:r>
              <a:r>
                <a:rPr lang="en-US" altLang="zh-CN"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10</a:t>
              </a:r>
              <a:r>
                <a:rPr lang="zh-CN" altLang="en-US"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）水上音乐喷泉及水上演出场地；</a:t>
              </a:r>
              <a:endParaRPr lang="zh-CN" altLang="en-US"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endParaRPr>
            </a:p>
            <a:p>
              <a:pPr>
                <a:lnSpc>
                  <a:spcPct val="114000"/>
                </a:lnSpc>
                <a:buClr>
                  <a:srgbClr val="C7000B"/>
                </a:buClr>
              </a:pPr>
              <a:r>
                <a:rPr lang="zh-CN" altLang="en-US"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a:t>
              </a:r>
              <a:r>
                <a:rPr lang="en-US" altLang="zh-CN"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11</a:t>
              </a:r>
              <a:r>
                <a:rPr lang="zh-CN" altLang="en-US"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）双岛公园及悬索吊桥；</a:t>
              </a:r>
              <a:endParaRPr lang="zh-CN" altLang="en-US"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endParaRPr>
            </a:p>
            <a:p>
              <a:pPr>
                <a:lnSpc>
                  <a:spcPct val="114000"/>
                </a:lnSpc>
                <a:buClr>
                  <a:srgbClr val="C7000B"/>
                </a:buClr>
              </a:pPr>
              <a:r>
                <a:rPr lang="zh-CN" altLang="en-US"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a:t>
              </a:r>
              <a:r>
                <a:rPr lang="en-US" altLang="zh-CN"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12</a:t>
              </a:r>
              <a:r>
                <a:rPr lang="zh-CN" altLang="en-US"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）游泳基地建设。</a:t>
              </a:r>
              <a:endParaRPr lang="zh-CN" altLang="en-US" sz="9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endParaRPr>
            </a:p>
          </p:txBody>
        </p:sp>
      </p:grpSp>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8110" y="3613150"/>
            <a:ext cx="1520190" cy="1566545"/>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ppt_x"/>
                                          </p:val>
                                        </p:tav>
                                        <p:tav tm="100000">
                                          <p:val>
                                            <p:strVal val="#ppt_x"/>
                                          </p:val>
                                        </p:tav>
                                      </p:tavLst>
                                    </p:anim>
                                    <p:anim calcmode="lin" valueType="num">
                                      <p:cBhvr additive="base">
                                        <p:cTn id="8" dur="500" fill="hold"/>
                                        <p:tgtEl>
                                          <p:spTgt spid="45"/>
                                        </p:tgtEl>
                                        <p:attrNameLst>
                                          <p:attrName>ppt_y</p:attrName>
                                        </p:attrNameLst>
                                      </p:cBhvr>
                                      <p:tavLst>
                                        <p:tav tm="0">
                                          <p:val>
                                            <p:strVal val="0-#ppt_h/2"/>
                                          </p:val>
                                        </p:tav>
                                        <p:tav tm="100000">
                                          <p:val>
                                            <p:strVal val="#ppt_y"/>
                                          </p:val>
                                        </p:tav>
                                      </p:tavLst>
                                    </p:anim>
                                  </p:childTnLst>
                                </p:cTn>
                              </p:par>
                            </p:childTnLst>
                          </p:cTn>
                        </p:par>
                        <p:par>
                          <p:cTn id="9" fill="hold">
                            <p:stCondLst>
                              <p:cond delay="1100"/>
                            </p:stCondLst>
                            <p:childTnLst>
                              <p:par>
                                <p:cTn id="10" presetID="49" presetClass="entr" presetSubtype="0" decel="100000" fill="hold" nodeType="afterEffect">
                                  <p:stCondLst>
                                    <p:cond delay="0"/>
                                  </p:stCondLst>
                                  <p:childTnLst>
                                    <p:set>
                                      <p:cBhvr>
                                        <p:cTn id="11" dur="1000" fill="hold">
                                          <p:stCondLst>
                                            <p:cond delay="0"/>
                                          </p:stCondLst>
                                        </p:cTn>
                                        <p:tgtEl>
                                          <p:spTgt spid="13"/>
                                        </p:tgtEl>
                                        <p:attrNameLst>
                                          <p:attrName>style.visibility</p:attrName>
                                        </p:attrNameLst>
                                      </p:cBhvr>
                                      <p:to>
                                        <p:strVal val="visible"/>
                                      </p:to>
                                    </p:set>
                                    <p:anim calcmode="lin" valueType="num">
                                      <p:cBhvr>
                                        <p:cTn id="12" dur="1000" fill="hold"/>
                                        <p:tgtEl>
                                          <p:spTgt spid="13"/>
                                        </p:tgtEl>
                                        <p:attrNameLst>
                                          <p:attrName>ppt_w</p:attrName>
                                        </p:attrNameLst>
                                      </p:cBhvr>
                                      <p:tavLst>
                                        <p:tav tm="0">
                                          <p:val>
                                            <p:fltVal val="0"/>
                                          </p:val>
                                        </p:tav>
                                        <p:tav tm="100000">
                                          <p:val>
                                            <p:strVal val="#ppt_w"/>
                                          </p:val>
                                        </p:tav>
                                      </p:tavLst>
                                    </p:anim>
                                    <p:anim calcmode="lin" valueType="num">
                                      <p:cBhvr>
                                        <p:cTn id="13" dur="1000" fill="hold"/>
                                        <p:tgtEl>
                                          <p:spTgt spid="13"/>
                                        </p:tgtEl>
                                        <p:attrNameLst>
                                          <p:attrName>ppt_h</p:attrName>
                                        </p:attrNameLst>
                                      </p:cBhvr>
                                      <p:tavLst>
                                        <p:tav tm="0">
                                          <p:val>
                                            <p:fltVal val="0"/>
                                          </p:val>
                                        </p:tav>
                                        <p:tav tm="100000">
                                          <p:val>
                                            <p:strVal val="#ppt_h"/>
                                          </p:val>
                                        </p:tav>
                                      </p:tavLst>
                                    </p:anim>
                                    <p:anim calcmode="lin" valueType="num">
                                      <p:cBhvr>
                                        <p:cTn id="14" dur="1000" fill="hold"/>
                                        <p:tgtEl>
                                          <p:spTgt spid="13"/>
                                        </p:tgtEl>
                                        <p:attrNameLst>
                                          <p:attrName>style.rotation</p:attrName>
                                        </p:attrNameLst>
                                      </p:cBhvr>
                                      <p:tavLst>
                                        <p:tav tm="0">
                                          <p:val>
                                            <p:fltVal val="360"/>
                                          </p:val>
                                        </p:tav>
                                        <p:tav tm="100000">
                                          <p:val>
                                            <p:fltVal val="0"/>
                                          </p:val>
                                        </p:tav>
                                      </p:tavLst>
                                    </p:anim>
                                    <p:animEffect transition="in" filter="fade">
                                      <p:cBhvr>
                                        <p:cTn id="1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矩形 13313"/>
          <p:cNvSpPr>
            <a:spLocks noChangeArrowheads="1"/>
          </p:cNvSpPr>
          <p:nvPr/>
        </p:nvSpPr>
        <p:spPr bwMode="auto">
          <a:xfrm>
            <a:off x="0" y="0"/>
            <a:ext cx="9144000" cy="5143500"/>
          </a:xfrm>
          <a:prstGeom prst="rect">
            <a:avLst/>
          </a:prstGeom>
          <a:solidFill>
            <a:srgbClr val="F2F2F2"/>
          </a:solidFill>
          <a:ln w="9525">
            <a:noFill/>
            <a:miter lim="800000"/>
          </a:ln>
        </p:spPr>
        <p:txBody>
          <a:bodyPr/>
          <a:p>
            <a:pPr>
              <a:buFont typeface="Arial" panose="020B0604020202020204" pitchFamily="34" charset="0"/>
              <a:buNone/>
            </a:pPr>
            <a:endParaRPr lang="zh-CN" altLang="zh-CN">
              <a:solidFill>
                <a:srgbClr val="000000"/>
              </a:solidFill>
            </a:endParaRPr>
          </a:p>
        </p:txBody>
      </p:sp>
      <p:pic>
        <p:nvPicPr>
          <p:cNvPr id="23" name="图片 22" descr="图片3"/>
          <p:cNvPicPr>
            <a:picLocks noChangeAspect="1"/>
          </p:cNvPicPr>
          <p:nvPr/>
        </p:nvPicPr>
        <p:blipFill>
          <a:blip r:embed="rId1"/>
          <a:stretch>
            <a:fillRect/>
          </a:stretch>
        </p:blipFill>
        <p:spPr>
          <a:xfrm>
            <a:off x="0" y="-9525"/>
            <a:ext cx="9144000" cy="5152390"/>
          </a:xfrm>
          <a:prstGeom prst="rect">
            <a:avLst/>
          </a:prstGeom>
        </p:spPr>
      </p:pic>
      <p:sp>
        <p:nvSpPr>
          <p:cNvPr id="45" name="文本框 44"/>
          <p:cNvSpPr txBox="1"/>
          <p:nvPr/>
        </p:nvSpPr>
        <p:spPr>
          <a:xfrm>
            <a:off x="1559560" y="746760"/>
            <a:ext cx="5919470" cy="565150"/>
          </a:xfrm>
          <a:prstGeom prst="rect">
            <a:avLst/>
          </a:prstGeom>
          <a:noFill/>
        </p:spPr>
        <p:txBody>
          <a:bodyPr wrap="square" rtlCol="0">
            <a:spAutoFit/>
          </a:bodyPr>
          <a:p>
            <a:pPr algn="ctr">
              <a:lnSpc>
                <a:spcPct val="110000"/>
              </a:lnSpc>
            </a:pPr>
            <a:r>
              <a:rPr lang="zh-CN" altLang="en-US" sz="2800" b="1" dirty="0">
                <a:ln w="12700">
                  <a:solidFill>
                    <a:schemeClr val="bg1"/>
                  </a:solidFill>
                </a:ln>
                <a:gradFill flip="none" rotWithShape="1">
                  <a:gsLst>
                    <a:gs pos="0">
                      <a:srgbClr val="E20000">
                        <a:shade val="30000"/>
                        <a:satMod val="115000"/>
                      </a:srgbClr>
                    </a:gs>
                    <a:gs pos="50000">
                      <a:srgbClr val="E20000">
                        <a:shade val="67500"/>
                        <a:satMod val="115000"/>
                      </a:srgbClr>
                    </a:gs>
                    <a:gs pos="100000">
                      <a:srgbClr val="E20000">
                        <a:shade val="100000"/>
                        <a:satMod val="115000"/>
                      </a:srgbClr>
                    </a:gs>
                  </a:gsLst>
                  <a:lin ang="2700000" scaled="1"/>
                  <a:tileRect/>
                </a:gradFill>
                <a:effectLst>
                  <a:outerShdw blurRad="38100" dist="38100" dir="2700000" algn="tl">
                    <a:srgbClr val="000000">
                      <a:alpha val="43137"/>
                    </a:srgbClr>
                  </a:outerShdw>
                </a:effectLst>
                <a:latin typeface="微软雅黑" panose="020B0503020204020204" pitchFamily="2" charset="-122"/>
                <a:ea typeface="微软雅黑" panose="020B0503020204020204" pitchFamily="2" charset="-122"/>
                <a:cs typeface="+mn-ea"/>
              </a:rPr>
              <a:t>（三）五星岭乡环龙盘山自行车道</a:t>
            </a:r>
            <a:endParaRPr lang="zh-CN" altLang="en-US" sz="2800" b="1" dirty="0">
              <a:ln w="12700">
                <a:solidFill>
                  <a:schemeClr val="bg1"/>
                </a:solidFill>
              </a:ln>
              <a:gradFill flip="none" rotWithShape="1">
                <a:gsLst>
                  <a:gs pos="0">
                    <a:srgbClr val="E20000">
                      <a:shade val="30000"/>
                      <a:satMod val="115000"/>
                    </a:srgbClr>
                  </a:gs>
                  <a:gs pos="50000">
                    <a:srgbClr val="E20000">
                      <a:shade val="67500"/>
                      <a:satMod val="115000"/>
                    </a:srgbClr>
                  </a:gs>
                  <a:gs pos="100000">
                    <a:srgbClr val="E20000">
                      <a:shade val="100000"/>
                      <a:satMod val="115000"/>
                    </a:srgbClr>
                  </a:gs>
                </a:gsLst>
                <a:lin ang="2700000" scaled="1"/>
                <a:tileRect/>
              </a:gradFill>
              <a:effectLst>
                <a:outerShdw blurRad="38100" dist="38100" dir="2700000" algn="tl">
                  <a:srgbClr val="000000">
                    <a:alpha val="43137"/>
                  </a:srgbClr>
                </a:outerShdw>
              </a:effectLst>
              <a:latin typeface="微软雅黑" panose="020B0503020204020204" pitchFamily="2" charset="-122"/>
              <a:ea typeface="微软雅黑" panose="020B0503020204020204" pitchFamily="2" charset="-122"/>
              <a:cs typeface="+mn-ea"/>
            </a:endParaRPr>
          </a:p>
        </p:txBody>
      </p:sp>
      <p:grpSp>
        <p:nvGrpSpPr>
          <p:cNvPr id="17" name="组合 16"/>
          <p:cNvGrpSpPr/>
          <p:nvPr/>
        </p:nvGrpSpPr>
        <p:grpSpPr>
          <a:xfrm>
            <a:off x="-4445" y="268605"/>
            <a:ext cx="9126220" cy="208280"/>
            <a:chOff x="-7" y="423"/>
            <a:chExt cx="14372" cy="328"/>
          </a:xfrm>
        </p:grpSpPr>
        <p:cxnSp>
          <p:nvCxnSpPr>
            <p:cNvPr id="18" name="直接连接符 17"/>
            <p:cNvCxnSpPr/>
            <p:nvPr>
              <p:custDataLst>
                <p:tags r:id="rId2"/>
              </p:custDataLst>
            </p:nvPr>
          </p:nvCxnSpPr>
          <p:spPr>
            <a:xfrm>
              <a:off x="-7" y="587"/>
              <a:ext cx="3196" cy="0"/>
            </a:xfrm>
            <a:prstGeom prst="line">
              <a:avLst/>
            </a:prstGeom>
            <a:ln w="3175" cap="rnd">
              <a:solidFill>
                <a:srgbClr val="CC0000"/>
              </a:solidFill>
              <a:round/>
              <a:headEnd type="none"/>
              <a:tailEnd type="none" w="med" len="med"/>
            </a:ln>
          </p:spPr>
          <p:style>
            <a:lnRef idx="1">
              <a:schemeClr val="accent1"/>
            </a:lnRef>
            <a:fillRef idx="0">
              <a:schemeClr val="accent1"/>
            </a:fillRef>
            <a:effectRef idx="0">
              <a:schemeClr val="accent1"/>
            </a:effectRef>
            <a:fontRef idx="minor">
              <a:schemeClr val="tx1"/>
            </a:fontRef>
          </p:style>
        </p:cxnSp>
        <p:pic>
          <p:nvPicPr>
            <p:cNvPr id="31" name="图片 30" descr="PPT"/>
            <p:cNvPicPr>
              <a:picLocks noChangeAspect="1"/>
            </p:cNvPicPr>
            <p:nvPr/>
          </p:nvPicPr>
          <p:blipFill>
            <a:blip r:embed="rId3"/>
            <a:stretch>
              <a:fillRect/>
            </a:stretch>
          </p:blipFill>
          <p:spPr>
            <a:xfrm>
              <a:off x="4902" y="423"/>
              <a:ext cx="4569" cy="329"/>
            </a:xfrm>
            <a:prstGeom prst="rect">
              <a:avLst/>
            </a:prstGeom>
          </p:spPr>
        </p:pic>
        <p:grpSp>
          <p:nvGrpSpPr>
            <p:cNvPr id="19" name="组合 18"/>
            <p:cNvGrpSpPr/>
            <p:nvPr/>
          </p:nvGrpSpPr>
          <p:grpSpPr>
            <a:xfrm>
              <a:off x="3603" y="423"/>
              <a:ext cx="1005" cy="319"/>
              <a:chOff x="2474" y="145"/>
              <a:chExt cx="1503" cy="442"/>
            </a:xfrm>
          </p:grpSpPr>
          <p:sp>
            <p:nvSpPr>
              <p:cNvPr id="53" name="五角星 52"/>
              <p:cNvSpPr/>
              <p:nvPr/>
            </p:nvSpPr>
            <p:spPr>
              <a:xfrm>
                <a:off x="3535"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4" name="五角星 53"/>
              <p:cNvSpPr/>
              <p:nvPr/>
            </p:nvSpPr>
            <p:spPr>
              <a:xfrm>
                <a:off x="3005"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5" name="五角星 54"/>
              <p:cNvSpPr/>
              <p:nvPr/>
            </p:nvSpPr>
            <p:spPr>
              <a:xfrm>
                <a:off x="2474"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7" name="组合 26"/>
            <p:cNvGrpSpPr/>
            <p:nvPr/>
          </p:nvGrpSpPr>
          <p:grpSpPr>
            <a:xfrm>
              <a:off x="9765" y="423"/>
              <a:ext cx="1005" cy="319"/>
              <a:chOff x="2474" y="145"/>
              <a:chExt cx="1503" cy="442"/>
            </a:xfrm>
          </p:grpSpPr>
          <p:sp>
            <p:nvSpPr>
              <p:cNvPr id="28" name="五角星 27"/>
              <p:cNvSpPr/>
              <p:nvPr/>
            </p:nvSpPr>
            <p:spPr>
              <a:xfrm>
                <a:off x="3535"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五角星 1"/>
              <p:cNvSpPr/>
              <p:nvPr/>
            </p:nvSpPr>
            <p:spPr>
              <a:xfrm>
                <a:off x="3005"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五角星 2"/>
              <p:cNvSpPr/>
              <p:nvPr/>
            </p:nvSpPr>
            <p:spPr>
              <a:xfrm>
                <a:off x="2474"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cxnSp>
          <p:nvCxnSpPr>
            <p:cNvPr id="32" name="直接连接符 31"/>
            <p:cNvCxnSpPr/>
            <p:nvPr>
              <p:custDataLst>
                <p:tags r:id="rId4"/>
              </p:custDataLst>
            </p:nvPr>
          </p:nvCxnSpPr>
          <p:spPr>
            <a:xfrm>
              <a:off x="11169" y="587"/>
              <a:ext cx="3196" cy="0"/>
            </a:xfrm>
            <a:prstGeom prst="line">
              <a:avLst/>
            </a:prstGeom>
            <a:ln w="3175" cap="rnd">
              <a:solidFill>
                <a:srgbClr val="CC0000"/>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grpSp>
        <p:nvGrpSpPr>
          <p:cNvPr id="11" name="组合 10"/>
          <p:cNvGrpSpPr/>
          <p:nvPr/>
        </p:nvGrpSpPr>
        <p:grpSpPr>
          <a:xfrm>
            <a:off x="742315" y="1495425"/>
            <a:ext cx="7574280" cy="2804795"/>
            <a:chOff x="1169" y="2355"/>
            <a:chExt cx="11928" cy="4417"/>
          </a:xfrm>
        </p:grpSpPr>
        <p:sp>
          <p:nvSpPr>
            <p:cNvPr id="6" name="矩形 5"/>
            <p:cNvSpPr/>
            <p:nvPr/>
          </p:nvSpPr>
          <p:spPr>
            <a:xfrm>
              <a:off x="1169" y="2355"/>
              <a:ext cx="3079" cy="542"/>
            </a:xfrm>
            <a:prstGeom prst="rect">
              <a:avLst/>
            </a:prstGeom>
            <a:solidFill>
              <a:srgbClr val="E20000"/>
            </a:solidFill>
            <a:ln w="9525">
              <a:solidFill>
                <a:srgbClr val="E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dirty="0">
                  <a:solidFill>
                    <a:schemeClr val="bg1"/>
                  </a:solidFill>
                  <a:latin typeface="思源黑体 CN Bold" panose="020B0800000000000000" pitchFamily="34" charset="-122"/>
                  <a:ea typeface="思源黑体 CN Bold" panose="020B0800000000000000" pitchFamily="34" charset="-122"/>
                  <a:cs typeface="+mn-ea"/>
                  <a:sym typeface="+mn-lt"/>
                </a:rPr>
                <a:t>建设主题</a:t>
              </a:r>
              <a:endParaRPr lang="zh-CN" altLang="en-US" sz="1400" dirty="0">
                <a:solidFill>
                  <a:schemeClr val="bg1"/>
                </a:solidFill>
                <a:latin typeface="思源黑体 CN Bold" panose="020B0800000000000000" pitchFamily="34" charset="-122"/>
                <a:ea typeface="思源黑体 CN Bold" panose="020B0800000000000000" pitchFamily="34" charset="-122"/>
                <a:cs typeface="+mn-ea"/>
                <a:sym typeface="+mn-lt"/>
              </a:endParaRPr>
            </a:p>
          </p:txBody>
        </p:sp>
        <p:sp>
          <p:nvSpPr>
            <p:cNvPr id="7" name="矩形 6"/>
            <p:cNvSpPr/>
            <p:nvPr/>
          </p:nvSpPr>
          <p:spPr>
            <a:xfrm>
              <a:off x="1169" y="2962"/>
              <a:ext cx="3079" cy="3810"/>
            </a:xfrm>
            <a:prstGeom prst="rect">
              <a:avLst/>
            </a:prstGeom>
            <a:solidFill>
              <a:schemeClr val="bg1">
                <a:alpha val="80000"/>
              </a:schemeClr>
            </a:solidFill>
            <a:ln w="9525">
              <a:solidFill>
                <a:srgbClr val="E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lnSpc>
                  <a:spcPct val="114000"/>
                </a:lnSpc>
                <a:buClr>
                  <a:srgbClr val="C7000B"/>
                </a:buClr>
              </a:pPr>
              <a:r>
                <a:rPr lang="en-US" altLang="zh-CN" sz="1000" dirty="0">
                  <a:solidFill>
                    <a:schemeClr val="tx1"/>
                  </a:solidFill>
                  <a:latin typeface="微软雅黑" panose="020B0503020204020204" pitchFamily="2" charset="-122"/>
                  <a:ea typeface="微软雅黑" panose="020B0503020204020204" pitchFamily="2" charset="-122"/>
                  <a:cs typeface="+mn-ea"/>
                  <a:sym typeface="+mn-lt"/>
                </a:rPr>
                <a:t>        </a:t>
              </a:r>
              <a:r>
                <a:rPr lang="zh-CN" altLang="en-US" sz="1000" dirty="0">
                  <a:solidFill>
                    <a:schemeClr val="tx1"/>
                  </a:solidFill>
                  <a:latin typeface="微软雅黑" panose="020B0503020204020204" pitchFamily="2" charset="-122"/>
                  <a:ea typeface="微软雅黑" panose="020B0503020204020204" pitchFamily="2" charset="-122"/>
                  <a:cs typeface="+mn-ea"/>
                  <a:sym typeface="+mn-lt"/>
                </a:rPr>
                <a:t>改造五星岭乡环龙盘山公路</a:t>
              </a:r>
              <a:r>
                <a:rPr lang="en-US" altLang="zh-CN" sz="1000" dirty="0">
                  <a:solidFill>
                    <a:schemeClr val="tx1"/>
                  </a:solidFill>
                  <a:latin typeface="微软雅黑" panose="020B0503020204020204" pitchFamily="2" charset="-122"/>
                  <a:ea typeface="微软雅黑" panose="020B0503020204020204" pitchFamily="2" charset="-122"/>
                  <a:cs typeface="+mn-ea"/>
                  <a:sym typeface="+mn-lt"/>
                </a:rPr>
                <a:t>,</a:t>
              </a:r>
              <a:r>
                <a:rPr lang="zh-CN" altLang="en-US" sz="1000" dirty="0">
                  <a:solidFill>
                    <a:schemeClr val="tx1"/>
                  </a:solidFill>
                  <a:latin typeface="微软雅黑" panose="020B0503020204020204" pitchFamily="2" charset="-122"/>
                  <a:ea typeface="微软雅黑" panose="020B0503020204020204" pitchFamily="2" charset="-122"/>
                  <a:cs typeface="+mn-ea"/>
                  <a:sym typeface="+mn-lt"/>
                </a:rPr>
                <a:t>沿线山清水秀，空气清新，打造一处自行车环山车道，天然氧吧</a:t>
              </a:r>
              <a:r>
                <a:rPr lang="en-US" altLang="zh-CN" sz="1000" dirty="0">
                  <a:solidFill>
                    <a:schemeClr val="tx1"/>
                  </a:solidFill>
                  <a:latin typeface="微软雅黑" panose="020B0503020204020204" pitchFamily="2" charset="-122"/>
                  <a:ea typeface="微软雅黑" panose="020B0503020204020204" pitchFamily="2" charset="-122"/>
                  <a:cs typeface="+mn-ea"/>
                  <a:sym typeface="+mn-lt"/>
                </a:rPr>
                <a:t>+</a:t>
              </a:r>
              <a:r>
                <a:rPr lang="zh-CN" altLang="en-US" sz="1000" dirty="0">
                  <a:solidFill>
                    <a:schemeClr val="tx1"/>
                  </a:solidFill>
                  <a:latin typeface="微软雅黑" panose="020B0503020204020204" pitchFamily="2" charset="-122"/>
                  <a:ea typeface="微软雅黑" panose="020B0503020204020204" pitchFamily="2" charset="-122"/>
                  <a:cs typeface="+mn-ea"/>
                  <a:sym typeface="+mn-lt"/>
                </a:rPr>
                <a:t>洗肺圣地。因地制宜，公路沿线建设错落有致的绿地和特色花卉苗木群，建设休闲小广场、环状自行车道和人行小道。每隔几公里修建一个节点，提供自行车租赁、便捷售货、停车、公厕等服务，节点之间将通过蜿蜒的彩色米石铺成的自行车小道相连。</a:t>
              </a:r>
              <a:endParaRPr lang="zh-CN" altLang="en-US" sz="1000" dirty="0">
                <a:solidFill>
                  <a:schemeClr val="tx1"/>
                </a:solidFill>
                <a:latin typeface="微软雅黑" panose="020B0503020204020204" pitchFamily="2" charset="-122"/>
                <a:ea typeface="微软雅黑" panose="020B0503020204020204" pitchFamily="2" charset="-122"/>
                <a:cs typeface="+mn-ea"/>
                <a:sym typeface="+mn-lt"/>
              </a:endParaRPr>
            </a:p>
          </p:txBody>
        </p:sp>
        <p:sp>
          <p:nvSpPr>
            <p:cNvPr id="8" name="矩形 7"/>
            <p:cNvSpPr/>
            <p:nvPr/>
          </p:nvSpPr>
          <p:spPr>
            <a:xfrm>
              <a:off x="4295" y="2355"/>
              <a:ext cx="8802" cy="542"/>
            </a:xfrm>
            <a:prstGeom prst="rect">
              <a:avLst/>
            </a:prstGeom>
            <a:solidFill>
              <a:srgbClr val="E20000"/>
            </a:solidFill>
            <a:ln w="9525">
              <a:solidFill>
                <a:srgbClr val="E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dirty="0">
                  <a:solidFill>
                    <a:schemeClr val="bg1"/>
                  </a:solidFill>
                  <a:latin typeface="思源黑体 CN Bold" panose="020B0800000000000000" pitchFamily="34" charset="-122"/>
                  <a:ea typeface="思源黑体 CN Bold" panose="020B0800000000000000" pitchFamily="34" charset="-122"/>
                  <a:cs typeface="+mn-ea"/>
                  <a:sym typeface="+mn-lt"/>
                </a:rPr>
                <a:t>建设内容和规模</a:t>
              </a:r>
              <a:endParaRPr lang="zh-CN" altLang="en-US" sz="1400" dirty="0">
                <a:solidFill>
                  <a:schemeClr val="bg1"/>
                </a:solidFill>
                <a:latin typeface="思源黑体 CN Bold" panose="020B0800000000000000" pitchFamily="34" charset="-122"/>
                <a:ea typeface="思源黑体 CN Bold" panose="020B0800000000000000" pitchFamily="34" charset="-122"/>
                <a:cs typeface="+mn-ea"/>
                <a:sym typeface="+mn-lt"/>
              </a:endParaRPr>
            </a:p>
          </p:txBody>
        </p:sp>
        <p:sp>
          <p:nvSpPr>
            <p:cNvPr id="9" name="矩形 8"/>
            <p:cNvSpPr/>
            <p:nvPr/>
          </p:nvSpPr>
          <p:spPr>
            <a:xfrm>
              <a:off x="4295" y="2962"/>
              <a:ext cx="8802" cy="3810"/>
            </a:xfrm>
            <a:prstGeom prst="rect">
              <a:avLst/>
            </a:prstGeom>
            <a:solidFill>
              <a:schemeClr val="bg1">
                <a:alpha val="80000"/>
              </a:schemeClr>
            </a:solidFill>
            <a:ln w="9525">
              <a:solidFill>
                <a:srgbClr val="E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indent="0" eaLnBrk="1" latinLnBrk="0" hangingPunct="1">
                <a:lnSpc>
                  <a:spcPts val="1600"/>
                </a:lnSpc>
                <a:buClr>
                  <a:srgbClr val="C7000B"/>
                </a:buClr>
              </a:pPr>
              <a:r>
                <a:rPr lang="zh-CN" altLang="en-US" sz="10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a:t>
              </a:r>
              <a:r>
                <a:rPr lang="en-US" altLang="zh-CN" sz="10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1</a:t>
              </a:r>
              <a:r>
                <a:rPr lang="zh-CN" altLang="en-US" sz="10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）车道两旁土特产出售专用场地（黑山羊、森林土鸡、水芹菜等）。</a:t>
              </a:r>
              <a:endParaRPr lang="zh-CN" altLang="en-US" sz="10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endParaRPr>
            </a:p>
            <a:p>
              <a:pPr marL="0" indent="0" eaLnBrk="1" latinLnBrk="0" hangingPunct="1">
                <a:lnSpc>
                  <a:spcPts val="1600"/>
                </a:lnSpc>
                <a:buClr>
                  <a:srgbClr val="C7000B"/>
                </a:buClr>
              </a:pPr>
              <a:r>
                <a:rPr lang="zh-CN" altLang="en-US" sz="10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a:t>
              </a:r>
              <a:r>
                <a:rPr lang="en-US" altLang="zh-CN" sz="10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2</a:t>
              </a:r>
              <a:r>
                <a:rPr lang="zh-CN" altLang="en-US" sz="10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）自行车保管站。（提供提供自行车租赁、便捷售货、停车等）</a:t>
              </a:r>
              <a:endParaRPr lang="zh-CN" altLang="en-US" sz="10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endParaRPr>
            </a:p>
            <a:p>
              <a:pPr marL="0" indent="0" eaLnBrk="1" latinLnBrk="0" hangingPunct="1">
                <a:lnSpc>
                  <a:spcPts val="1600"/>
                </a:lnSpc>
                <a:buClr>
                  <a:srgbClr val="C7000B"/>
                </a:buClr>
              </a:pPr>
              <a:r>
                <a:rPr lang="zh-CN" altLang="en-US" sz="10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a:t>
              </a:r>
              <a:r>
                <a:rPr lang="en-US" altLang="zh-CN" sz="10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3</a:t>
              </a:r>
              <a:r>
                <a:rPr lang="zh-CN" altLang="en-US" sz="10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）公厕、休息亭。</a:t>
              </a:r>
              <a:endParaRPr lang="zh-CN" altLang="en-US" sz="10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endParaRPr>
            </a:p>
            <a:p>
              <a:pPr marL="0" indent="0" eaLnBrk="1" latinLnBrk="0" hangingPunct="1">
                <a:lnSpc>
                  <a:spcPts val="1600"/>
                </a:lnSpc>
                <a:buClr>
                  <a:srgbClr val="C7000B"/>
                </a:buClr>
              </a:pPr>
              <a:r>
                <a:rPr lang="zh-CN" altLang="en-US" sz="10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a:t>
              </a:r>
              <a:r>
                <a:rPr lang="en-US" altLang="zh-CN" sz="10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4</a:t>
              </a:r>
              <a:r>
                <a:rPr lang="zh-CN" altLang="en-US" sz="10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）纱帽岭九九登高游道（云梯）</a:t>
              </a:r>
              <a:r>
                <a:rPr lang="en-US" altLang="zh-CN" sz="10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3.2</a:t>
              </a:r>
              <a:r>
                <a:rPr lang="zh-CN" altLang="en-US" sz="10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公里。</a:t>
              </a:r>
              <a:endParaRPr lang="zh-CN" altLang="en-US" sz="10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endParaRPr>
            </a:p>
            <a:p>
              <a:pPr marL="0" indent="0" eaLnBrk="1" latinLnBrk="0" hangingPunct="1">
                <a:lnSpc>
                  <a:spcPts val="1600"/>
                </a:lnSpc>
                <a:buClr>
                  <a:srgbClr val="C7000B"/>
                </a:buClr>
              </a:pPr>
              <a:r>
                <a:rPr lang="zh-CN" altLang="en-US" sz="10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a:t>
              </a:r>
              <a:r>
                <a:rPr lang="en-US" altLang="zh-CN" sz="10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5</a:t>
              </a:r>
              <a:r>
                <a:rPr lang="zh-CN" altLang="en-US" sz="10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）纱帽岭公路（新开含硬化）</a:t>
              </a:r>
              <a:r>
                <a:rPr lang="en-US" altLang="zh-CN" sz="10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2.5</a:t>
              </a:r>
              <a:r>
                <a:rPr lang="zh-CN" altLang="en-US" sz="10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公里。</a:t>
              </a:r>
              <a:endParaRPr lang="zh-CN" altLang="en-US" sz="10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endParaRPr>
            </a:p>
            <a:p>
              <a:pPr marL="0" indent="0" eaLnBrk="1" latinLnBrk="0" hangingPunct="1">
                <a:lnSpc>
                  <a:spcPts val="1600"/>
                </a:lnSpc>
                <a:buClr>
                  <a:srgbClr val="C7000B"/>
                </a:buClr>
              </a:pPr>
              <a:r>
                <a:rPr lang="zh-CN" altLang="en-US" sz="10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a:t>
              </a:r>
              <a:r>
                <a:rPr lang="en-US" altLang="zh-CN" sz="10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6</a:t>
              </a:r>
              <a:r>
                <a:rPr lang="zh-CN" altLang="en-US" sz="10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）自行车环道公路（硬化）</a:t>
              </a:r>
              <a:r>
                <a:rPr lang="en-US" altLang="zh-CN" sz="10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4</a:t>
              </a:r>
              <a:r>
                <a:rPr lang="zh-CN" altLang="en-US" sz="10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公里。</a:t>
              </a:r>
              <a:r>
                <a:rPr lang="en-US" altLang="zh-CN" sz="10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 </a:t>
              </a:r>
              <a:endParaRPr lang="en-US" altLang="zh-CN" sz="10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endParaRPr>
            </a:p>
            <a:p>
              <a:pPr marL="0" indent="0" eaLnBrk="1" latinLnBrk="0" hangingPunct="1">
                <a:lnSpc>
                  <a:spcPts val="1600"/>
                </a:lnSpc>
                <a:buClr>
                  <a:srgbClr val="C7000B"/>
                </a:buClr>
              </a:pPr>
              <a:r>
                <a:rPr lang="zh-CN" altLang="en-US" sz="10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a:t>
              </a:r>
              <a:r>
                <a:rPr lang="en-US" altLang="zh-CN" sz="10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7</a:t>
              </a:r>
              <a:r>
                <a:rPr lang="zh-CN" altLang="en-US" sz="10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）龙门水库至白孺子坪游道</a:t>
              </a:r>
              <a:r>
                <a:rPr lang="en-US" altLang="zh-CN" sz="10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2</a:t>
              </a:r>
              <a:r>
                <a:rPr lang="zh-CN" altLang="en-US" sz="10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公里。</a:t>
              </a:r>
              <a:endParaRPr lang="zh-CN" altLang="en-US" sz="10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endParaRPr>
            </a:p>
            <a:p>
              <a:pPr marL="0" indent="0" eaLnBrk="1" latinLnBrk="0" hangingPunct="1">
                <a:lnSpc>
                  <a:spcPts val="1600"/>
                </a:lnSpc>
                <a:buClr>
                  <a:srgbClr val="C7000B"/>
                </a:buClr>
              </a:pPr>
              <a:r>
                <a:rPr lang="zh-CN" altLang="en-US" sz="10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a:t>
              </a:r>
              <a:r>
                <a:rPr lang="en-US" altLang="zh-CN" sz="10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8</a:t>
              </a:r>
              <a:r>
                <a:rPr lang="zh-CN" altLang="en-US" sz="10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）放精版停车场建设。</a:t>
              </a:r>
              <a:endParaRPr lang="zh-CN" altLang="en-US" sz="10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endParaRPr>
            </a:p>
            <a:p>
              <a:pPr marL="0" indent="0" eaLnBrk="1" latinLnBrk="0" hangingPunct="1">
                <a:lnSpc>
                  <a:spcPts val="1600"/>
                </a:lnSpc>
                <a:buClr>
                  <a:srgbClr val="C7000B"/>
                </a:buClr>
              </a:pPr>
              <a:r>
                <a:rPr lang="zh-CN" altLang="en-US" sz="10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a:t>
              </a:r>
              <a:r>
                <a:rPr lang="en-US" altLang="zh-CN" sz="10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9</a:t>
              </a:r>
              <a:r>
                <a:rPr lang="zh-CN" altLang="en-US" sz="10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）白孺坪停车场建设。</a:t>
              </a:r>
              <a:endParaRPr lang="zh-CN" altLang="en-US" sz="10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endParaRPr>
            </a:p>
            <a:p>
              <a:pPr marL="0" indent="0" eaLnBrk="1" latinLnBrk="0" hangingPunct="1">
                <a:lnSpc>
                  <a:spcPts val="1600"/>
                </a:lnSpc>
                <a:buClr>
                  <a:srgbClr val="C7000B"/>
                </a:buClr>
              </a:pPr>
              <a:r>
                <a:rPr lang="zh-CN" altLang="en-US" sz="10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a:t>
              </a:r>
              <a:r>
                <a:rPr lang="en-US" altLang="zh-CN" sz="10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10</a:t>
              </a:r>
              <a:r>
                <a:rPr lang="zh-CN" altLang="en-US" sz="10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）阳明湾停车场建设。</a:t>
              </a:r>
              <a:endParaRPr lang="zh-CN" altLang="en-US" sz="10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endParaRPr>
            </a:p>
            <a:p>
              <a:pPr marL="0" indent="0" eaLnBrk="1" latinLnBrk="0" hangingPunct="1">
                <a:lnSpc>
                  <a:spcPts val="1600"/>
                </a:lnSpc>
                <a:buClr>
                  <a:srgbClr val="C7000B"/>
                </a:buClr>
              </a:pPr>
              <a:r>
                <a:rPr lang="zh-CN" altLang="en-US" sz="10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a:t>
              </a:r>
              <a:r>
                <a:rPr lang="en-US" altLang="zh-CN" sz="10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11</a:t>
              </a:r>
              <a:r>
                <a:rPr lang="zh-CN" altLang="en-US" sz="10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）阳明湾百亩高山梯田花海。</a:t>
              </a:r>
              <a:endParaRPr lang="zh-CN" altLang="en-US" sz="100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endParaRPr>
            </a:p>
          </p:txBody>
        </p:sp>
      </p:grpSp>
      <p:pic>
        <p:nvPicPr>
          <p:cNvPr id="10" name="图片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8110" y="3613150"/>
            <a:ext cx="1520190" cy="1566545"/>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iterate type="lt">
                                    <p:tmPct val="10000"/>
                                  </p:iterate>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ppt_x"/>
                                          </p:val>
                                        </p:tav>
                                        <p:tav tm="100000">
                                          <p:val>
                                            <p:strVal val="#ppt_x"/>
                                          </p:val>
                                        </p:tav>
                                      </p:tavLst>
                                    </p:anim>
                                    <p:anim calcmode="lin" valueType="num">
                                      <p:cBhvr additive="base">
                                        <p:cTn id="8" dur="500" fill="hold"/>
                                        <p:tgtEl>
                                          <p:spTgt spid="45"/>
                                        </p:tgtEl>
                                        <p:attrNameLst>
                                          <p:attrName>ppt_y</p:attrName>
                                        </p:attrNameLst>
                                      </p:cBhvr>
                                      <p:tavLst>
                                        <p:tav tm="0">
                                          <p:val>
                                            <p:strVal val="0-#ppt_h/2"/>
                                          </p:val>
                                        </p:tav>
                                        <p:tav tm="100000">
                                          <p:val>
                                            <p:strVal val="#ppt_y"/>
                                          </p:val>
                                        </p:tav>
                                      </p:tavLst>
                                    </p:anim>
                                  </p:childTnLst>
                                </p:cTn>
                              </p:par>
                            </p:childTnLst>
                          </p:cTn>
                        </p:par>
                        <p:par>
                          <p:cTn id="9" fill="hold">
                            <p:stCondLst>
                              <p:cond delay="1200"/>
                            </p:stCondLst>
                            <p:childTnLst>
                              <p:par>
                                <p:cTn id="10" presetID="53" presetClass="entr" presetSubtype="16" fill="hold" nodeType="afterEffect">
                                  <p:stCondLst>
                                    <p:cond delay="0"/>
                                  </p:stCondLst>
                                  <p:childTnLst>
                                    <p:set>
                                      <p:cBhvr>
                                        <p:cTn id="11" dur="1000"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Effect transition="in" filter="fade">
                                      <p:cBhvr>
                                        <p:cTn id="1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42" name="图片 61441" descr="C:\Users\WORK1\Desktop\Deng\2019\新春迎老乡\2019\图音频资料\2018年新春招商推介备选照\2b89c4834b5f2ac6589d8632fc4eefa.png2b89c4834b5f2ac6589d8632fc4eefa"/>
          <p:cNvPicPr>
            <a:picLocks noChangeAspect="1"/>
          </p:cNvPicPr>
          <p:nvPr/>
        </p:nvPicPr>
        <p:blipFill>
          <a:blip r:embed="rId1"/>
          <a:srcRect/>
          <a:stretch>
            <a:fillRect/>
          </a:stretch>
        </p:blipFill>
        <p:spPr bwMode="auto">
          <a:xfrm>
            <a:off x="-2392363" y="-136525"/>
            <a:ext cx="11650663" cy="5964238"/>
          </a:xfrm>
          <a:prstGeom prst="rect">
            <a:avLst/>
          </a:prstGeom>
          <a:noFill/>
          <a:ln w="9525">
            <a:noFill/>
            <a:miter lim="800000"/>
            <a:headEnd/>
            <a:tailEnd/>
          </a:ln>
        </p:spPr>
      </p:pic>
      <p:pic>
        <p:nvPicPr>
          <p:cNvPr id="61443" name="结束：美丽双牌录音成品.mp3">
            <a:hlinkClick r:id="" action="ppaction://media"/>
          </p:cNvPr>
          <p:cNvPicPr>
            <a:picLocks noRot="1" noChangeAspect="1"/>
          </p:cNvPicPr>
          <p:nvPr>
            <a:audioFile r:link="rId2"/>
            <p:extLst>
              <p:ext uri="{DAA4B4D4-6D71-4841-9C94-3DE7FCFB9230}">
                <p14:media xmlns:p14="http://schemas.microsoft.com/office/powerpoint/2010/main" r:link="rId3"/>
              </p:ext>
            </p:extLst>
          </p:nvPr>
        </p:nvPicPr>
        <p:blipFill>
          <a:blip r:embed="rId4"/>
          <a:srcRect/>
          <a:stretch>
            <a:fillRect/>
          </a:stretch>
        </p:blipFill>
        <p:spPr bwMode="auto">
          <a:xfrm>
            <a:off x="142875" y="4214813"/>
            <a:ext cx="304800" cy="304800"/>
          </a:xfrm>
          <a:prstGeom prst="rect">
            <a:avLst/>
          </a:prstGeom>
          <a:noFill/>
          <a:ln w="9525">
            <a:noFill/>
            <a:miter lim="800000"/>
            <a:headEnd/>
            <a:tailEnd/>
          </a:ln>
        </p:spPr>
      </p:pic>
      <p:sp>
        <p:nvSpPr>
          <p:cNvPr id="97284" name="矩形 61443"/>
          <p:cNvSpPr>
            <a:spLocks noChangeArrowheads="1"/>
          </p:cNvSpPr>
          <p:nvPr/>
        </p:nvSpPr>
        <p:spPr bwMode="auto">
          <a:xfrm>
            <a:off x="-2393315" y="3522980"/>
            <a:ext cx="11651615" cy="1282700"/>
          </a:xfrm>
          <a:prstGeom prst="rect">
            <a:avLst/>
          </a:prstGeom>
          <a:solidFill>
            <a:srgbClr val="C60418"/>
          </a:solidFill>
          <a:ln w="9525">
            <a:noFill/>
            <a:miter lim="800000"/>
          </a:ln>
        </p:spPr>
        <p:txBody>
          <a:bodyPr/>
          <a:lstStyle/>
          <a:p>
            <a:pPr>
              <a:buFont typeface="Arial" panose="020B0604020202020204" pitchFamily="34" charset="0"/>
              <a:buNone/>
            </a:pPr>
            <a:endParaRPr lang="zh-CN" altLang="zh-CN">
              <a:solidFill>
                <a:srgbClr val="000000"/>
              </a:solidFill>
            </a:endParaRPr>
          </a:p>
        </p:txBody>
      </p:sp>
      <p:sp>
        <p:nvSpPr>
          <p:cNvPr id="97285" name="矩形 61444"/>
          <p:cNvSpPr>
            <a:spLocks noChangeArrowheads="1"/>
          </p:cNvSpPr>
          <p:nvPr/>
        </p:nvSpPr>
        <p:spPr bwMode="auto">
          <a:xfrm>
            <a:off x="2827338" y="3736975"/>
            <a:ext cx="5834062" cy="660400"/>
          </a:xfrm>
          <a:prstGeom prst="rect">
            <a:avLst/>
          </a:prstGeom>
          <a:noFill/>
          <a:ln w="9525">
            <a:noFill/>
            <a:miter lim="800000"/>
          </a:ln>
        </p:spPr>
        <p:txBody>
          <a:bodyPr lIns="46292" tIns="23146" rIns="46292" bIns="23146">
            <a:spAutoFit/>
          </a:bodyPr>
          <a:lstStyle/>
          <a:p>
            <a:pPr algn="r">
              <a:buFont typeface="Arial" panose="020B0604020202020204" pitchFamily="34" charset="0"/>
              <a:buNone/>
            </a:pPr>
            <a:r>
              <a:rPr lang="zh-CN" altLang="en-US" sz="4000" b="1">
                <a:solidFill>
                  <a:srgbClr val="F2F2F2"/>
                </a:solidFill>
                <a:latin typeface="微软雅黑" panose="020B0503020204020204" pitchFamily="2" charset="-122"/>
                <a:ea typeface="微软雅黑" panose="020B0503020204020204" pitchFamily="2" charset="-122"/>
                <a:sym typeface="Calibri" panose="020F0502020204030204" pitchFamily="34" charset="0"/>
              </a:rPr>
              <a:t>感谢聆听！</a:t>
            </a:r>
            <a:endParaRPr lang="zh-CN" altLang="en-US" sz="4000" b="1">
              <a:solidFill>
                <a:srgbClr val="F2F2F2"/>
              </a:solidFill>
              <a:latin typeface="微软雅黑" panose="020B0503020204020204" pitchFamily="2" charset="-122"/>
              <a:ea typeface="微软雅黑" panose="020B0503020204020204" pitchFamily="2" charset="-122"/>
              <a:sym typeface="Calibri" panose="020F0502020204030204" pitchFamily="34" charset="0"/>
            </a:endParaRPr>
          </a:p>
        </p:txBody>
      </p:sp>
      <p:sp>
        <p:nvSpPr>
          <p:cNvPr id="97286" name="矩形 61446"/>
          <p:cNvSpPr>
            <a:spLocks noChangeArrowheads="1"/>
          </p:cNvSpPr>
          <p:nvPr/>
        </p:nvSpPr>
        <p:spPr bwMode="auto">
          <a:xfrm>
            <a:off x="-2388870" y="3542030"/>
            <a:ext cx="11659870" cy="196850"/>
          </a:xfrm>
          <a:prstGeom prst="rect">
            <a:avLst/>
          </a:prstGeom>
          <a:solidFill>
            <a:srgbClr val="EE1D43"/>
          </a:solidFill>
          <a:ln w="9525">
            <a:noFill/>
            <a:miter lim="800000"/>
          </a:ln>
        </p:spPr>
        <p:txBody>
          <a:bodyPr/>
          <a:lstStyle/>
          <a:p>
            <a:pPr>
              <a:buFont typeface="Arial" panose="020B0604020202020204" pitchFamily="34" charset="0"/>
              <a:buNone/>
            </a:pPr>
            <a:endParaRPr lang="zh-CN" altLang="zh-CN">
              <a:solidFill>
                <a:srgbClr val="000000"/>
              </a:solidFill>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200"/>
                                  </p:stCondLst>
                                  <p:childTnLst>
                                    <p:animMotion origin="layout" path="M 0 0 L 0.25 0" pathEditMode="relative" ptsTypes="">
                                      <p:cBhvr>
                                        <p:cTn id="6" dur="7000" fill="hold"/>
                                        <p:tgtEl>
                                          <p:spTgt spid="61442"/>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1">
                  <p:stCondLst>
                    <p:cond delay="indefinite"/>
                  </p:stCondLst>
                  <p:endCondLst>
                    <p:cond evt="onStopAudio" delay="0">
                      <p:tgtEl>
                        <p:sldTgt/>
                      </p:tgtEl>
                    </p:cond>
                    <p:cond evt="onNext" delay="0">
                      <p:tgtEl>
                        <p:sldTgt/>
                      </p:tgtEl>
                    </p:cond>
                  </p:endCondLst>
                </p:cTn>
                <p:tgtEl>
                  <p:spTgt spid="6144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descr="图片3"/>
          <p:cNvPicPr>
            <a:picLocks noChangeAspect="1"/>
          </p:cNvPicPr>
          <p:nvPr/>
        </p:nvPicPr>
        <p:blipFill>
          <a:blip r:embed="rId1"/>
          <a:stretch>
            <a:fillRect/>
          </a:stretch>
        </p:blipFill>
        <p:spPr>
          <a:xfrm>
            <a:off x="0" y="-9525"/>
            <a:ext cx="9144000" cy="5152390"/>
          </a:xfrm>
          <a:prstGeom prst="rect">
            <a:avLst/>
          </a:prstGeom>
        </p:spPr>
      </p:pic>
      <p:pic>
        <p:nvPicPr>
          <p:cNvPr id="24" name="图片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9640" y="0"/>
            <a:ext cx="4460875" cy="5163185"/>
          </a:xfrm>
          <a:prstGeom prst="rect">
            <a:avLst/>
          </a:prstGeom>
        </p:spPr>
      </p:pic>
      <p:pic>
        <p:nvPicPr>
          <p:cNvPr id="25" name="图片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9850" y="2255520"/>
            <a:ext cx="2838450" cy="2924175"/>
          </a:xfrm>
          <a:prstGeom prst="rect">
            <a:avLst/>
          </a:prstGeom>
        </p:spPr>
      </p:pic>
      <p:grpSp>
        <p:nvGrpSpPr>
          <p:cNvPr id="30" name="组合 29"/>
          <p:cNvGrpSpPr/>
          <p:nvPr/>
        </p:nvGrpSpPr>
        <p:grpSpPr>
          <a:xfrm>
            <a:off x="827405" y="339725"/>
            <a:ext cx="7341870" cy="3844290"/>
            <a:chOff x="1303" y="535"/>
            <a:chExt cx="11562" cy="6054"/>
          </a:xfrm>
        </p:grpSpPr>
        <p:pic>
          <p:nvPicPr>
            <p:cNvPr id="32" name="图片 31"/>
            <p:cNvPicPr>
              <a:picLocks noChangeAspect="1"/>
            </p:cNvPicPr>
            <p:nvPr/>
          </p:nvPicPr>
          <p:blipFill rotWithShape="1">
            <a:blip r:embed="rId4">
              <a:extLst>
                <a:ext uri="{28A0092B-C50C-407E-A947-70E740481C1C}">
                  <a14:useLocalDpi xmlns:a14="http://schemas.microsoft.com/office/drawing/2010/main" val="0"/>
                </a:ext>
              </a:extLst>
            </a:blip>
            <a:srcRect r="47002"/>
            <a:stretch>
              <a:fillRect/>
            </a:stretch>
          </p:blipFill>
          <p:spPr>
            <a:xfrm>
              <a:off x="1303" y="4731"/>
              <a:ext cx="1313" cy="1858"/>
            </a:xfrm>
            <a:prstGeom prst="rect">
              <a:avLst/>
            </a:prstGeom>
          </p:spPr>
        </p:pic>
        <p:pic>
          <p:nvPicPr>
            <p:cNvPr id="39" name="图片 38"/>
            <p:cNvPicPr>
              <a:picLocks noChangeAspect="1"/>
            </p:cNvPicPr>
            <p:nvPr/>
          </p:nvPicPr>
          <p:blipFill rotWithShape="1">
            <a:blip r:embed="rId4">
              <a:extLst>
                <a:ext uri="{28A0092B-C50C-407E-A947-70E740481C1C}">
                  <a14:useLocalDpi xmlns:a14="http://schemas.microsoft.com/office/drawing/2010/main" val="0"/>
                </a:ext>
              </a:extLst>
            </a:blip>
            <a:srcRect l="50000"/>
            <a:stretch>
              <a:fillRect/>
            </a:stretch>
          </p:blipFill>
          <p:spPr>
            <a:xfrm>
              <a:off x="11169" y="535"/>
              <a:ext cx="1697" cy="2546"/>
            </a:xfrm>
            <a:prstGeom prst="rect">
              <a:avLst/>
            </a:prstGeom>
          </p:spPr>
        </p:pic>
      </p:grpSp>
      <p:sp>
        <p:nvSpPr>
          <p:cNvPr id="45" name="文本框 44"/>
          <p:cNvSpPr txBox="1"/>
          <p:nvPr/>
        </p:nvSpPr>
        <p:spPr>
          <a:xfrm>
            <a:off x="1581150" y="1894840"/>
            <a:ext cx="4905375" cy="1004570"/>
          </a:xfrm>
          <a:prstGeom prst="rect">
            <a:avLst/>
          </a:prstGeom>
          <a:noFill/>
        </p:spPr>
        <p:txBody>
          <a:bodyPr wrap="square" rtlCol="0">
            <a:spAutoFit/>
          </a:bodyPr>
          <a:p>
            <a:pPr algn="ctr">
              <a:lnSpc>
                <a:spcPct val="110000"/>
              </a:lnSpc>
            </a:pPr>
            <a:r>
              <a:rPr lang="zh-CN" altLang="en-US" sz="5400" b="1" dirty="0">
                <a:ln w="12700">
                  <a:solidFill>
                    <a:schemeClr val="bg1"/>
                  </a:solidFill>
                </a:ln>
                <a:gradFill flip="none" rotWithShape="1">
                  <a:gsLst>
                    <a:gs pos="0">
                      <a:srgbClr val="E20000">
                        <a:shade val="30000"/>
                        <a:satMod val="115000"/>
                      </a:srgbClr>
                    </a:gs>
                    <a:gs pos="50000">
                      <a:srgbClr val="E20000">
                        <a:shade val="67500"/>
                        <a:satMod val="115000"/>
                      </a:srgbClr>
                    </a:gs>
                    <a:gs pos="100000">
                      <a:srgbClr val="E20000">
                        <a:shade val="100000"/>
                        <a:satMod val="115000"/>
                      </a:srgbClr>
                    </a:gs>
                  </a:gsLst>
                  <a:lin ang="2700000" scaled="1"/>
                  <a:tileRect/>
                </a:gradFill>
                <a:effectLst>
                  <a:outerShdw blurRad="38100" dist="38100" dir="2700000" algn="tl">
                    <a:srgbClr val="000000">
                      <a:alpha val="43137"/>
                    </a:srgbClr>
                  </a:outerShdw>
                </a:effectLst>
                <a:latin typeface="微软雅黑" panose="020B0503020204020204" pitchFamily="2" charset="-122"/>
                <a:ea typeface="微软雅黑" panose="020B0503020204020204" pitchFamily="2" charset="-122"/>
                <a:cs typeface="+mn-ea"/>
              </a:rPr>
              <a:t>乡</a:t>
            </a:r>
            <a:r>
              <a:rPr lang="en-US" altLang="zh-CN" sz="5400" b="1" dirty="0">
                <a:ln w="12700">
                  <a:solidFill>
                    <a:schemeClr val="bg1"/>
                  </a:solidFill>
                </a:ln>
                <a:gradFill flip="none" rotWithShape="1">
                  <a:gsLst>
                    <a:gs pos="0">
                      <a:srgbClr val="E20000">
                        <a:shade val="30000"/>
                        <a:satMod val="115000"/>
                      </a:srgbClr>
                    </a:gs>
                    <a:gs pos="50000">
                      <a:srgbClr val="E20000">
                        <a:shade val="67500"/>
                        <a:satMod val="115000"/>
                      </a:srgbClr>
                    </a:gs>
                    <a:gs pos="100000">
                      <a:srgbClr val="E20000">
                        <a:shade val="100000"/>
                        <a:satMod val="115000"/>
                      </a:srgbClr>
                    </a:gs>
                  </a:gsLst>
                  <a:lin ang="2700000" scaled="1"/>
                  <a:tileRect/>
                </a:gradFill>
                <a:effectLst>
                  <a:outerShdw blurRad="38100" dist="38100" dir="2700000" algn="tl">
                    <a:srgbClr val="000000">
                      <a:alpha val="43137"/>
                    </a:srgbClr>
                  </a:outerShdw>
                </a:effectLst>
                <a:latin typeface="微软雅黑" panose="020B0503020204020204" pitchFamily="2" charset="-122"/>
                <a:ea typeface="微软雅黑" panose="020B0503020204020204" pitchFamily="2" charset="-122"/>
                <a:cs typeface="+mn-ea"/>
              </a:rPr>
              <a:t> </a:t>
            </a:r>
            <a:r>
              <a:rPr lang="zh-CN" altLang="en-US" sz="5400" b="1" dirty="0">
                <a:ln w="12700">
                  <a:solidFill>
                    <a:schemeClr val="bg1"/>
                  </a:solidFill>
                </a:ln>
                <a:gradFill flip="none" rotWithShape="1">
                  <a:gsLst>
                    <a:gs pos="0">
                      <a:srgbClr val="E20000">
                        <a:shade val="30000"/>
                        <a:satMod val="115000"/>
                      </a:srgbClr>
                    </a:gs>
                    <a:gs pos="50000">
                      <a:srgbClr val="E20000">
                        <a:shade val="67500"/>
                        <a:satMod val="115000"/>
                      </a:srgbClr>
                    </a:gs>
                    <a:gs pos="100000">
                      <a:srgbClr val="E20000">
                        <a:shade val="100000"/>
                        <a:satMod val="115000"/>
                      </a:srgbClr>
                    </a:gs>
                  </a:gsLst>
                  <a:lin ang="2700000" scaled="1"/>
                  <a:tileRect/>
                </a:gradFill>
                <a:effectLst>
                  <a:outerShdw blurRad="38100" dist="38100" dir="2700000" algn="tl">
                    <a:srgbClr val="000000">
                      <a:alpha val="43137"/>
                    </a:srgbClr>
                  </a:outerShdw>
                </a:effectLst>
                <a:latin typeface="微软雅黑" panose="020B0503020204020204" pitchFamily="2" charset="-122"/>
                <a:ea typeface="微软雅黑" panose="020B0503020204020204" pitchFamily="2" charset="-122"/>
                <a:cs typeface="+mn-ea"/>
              </a:rPr>
              <a:t>情</a:t>
            </a:r>
            <a:r>
              <a:rPr lang="en-US" altLang="zh-CN" sz="5400" b="1" dirty="0">
                <a:ln w="12700">
                  <a:solidFill>
                    <a:schemeClr val="bg1"/>
                  </a:solidFill>
                </a:ln>
                <a:gradFill flip="none" rotWithShape="1">
                  <a:gsLst>
                    <a:gs pos="0">
                      <a:srgbClr val="E20000">
                        <a:shade val="30000"/>
                        <a:satMod val="115000"/>
                      </a:srgbClr>
                    </a:gs>
                    <a:gs pos="50000">
                      <a:srgbClr val="E20000">
                        <a:shade val="67500"/>
                        <a:satMod val="115000"/>
                      </a:srgbClr>
                    </a:gs>
                    <a:gs pos="100000">
                      <a:srgbClr val="E20000">
                        <a:shade val="100000"/>
                        <a:satMod val="115000"/>
                      </a:srgbClr>
                    </a:gs>
                  </a:gsLst>
                  <a:lin ang="2700000" scaled="1"/>
                  <a:tileRect/>
                </a:gradFill>
                <a:effectLst>
                  <a:outerShdw blurRad="38100" dist="38100" dir="2700000" algn="tl">
                    <a:srgbClr val="000000">
                      <a:alpha val="43137"/>
                    </a:srgbClr>
                  </a:outerShdw>
                </a:effectLst>
                <a:latin typeface="微软雅黑" panose="020B0503020204020204" pitchFamily="2" charset="-122"/>
                <a:ea typeface="微软雅黑" panose="020B0503020204020204" pitchFamily="2" charset="-122"/>
                <a:cs typeface="+mn-ea"/>
              </a:rPr>
              <a:t> </a:t>
            </a:r>
            <a:r>
              <a:rPr lang="zh-CN" altLang="en-US" sz="5400" b="1" dirty="0">
                <a:ln w="12700">
                  <a:solidFill>
                    <a:schemeClr val="bg1"/>
                  </a:solidFill>
                </a:ln>
                <a:gradFill flip="none" rotWithShape="1">
                  <a:gsLst>
                    <a:gs pos="0">
                      <a:srgbClr val="E20000">
                        <a:shade val="30000"/>
                        <a:satMod val="115000"/>
                      </a:srgbClr>
                    </a:gs>
                    <a:gs pos="50000">
                      <a:srgbClr val="E20000">
                        <a:shade val="67500"/>
                        <a:satMod val="115000"/>
                      </a:srgbClr>
                    </a:gs>
                    <a:gs pos="100000">
                      <a:srgbClr val="E20000">
                        <a:shade val="100000"/>
                        <a:satMod val="115000"/>
                      </a:srgbClr>
                    </a:gs>
                  </a:gsLst>
                  <a:lin ang="2700000" scaled="1"/>
                  <a:tileRect/>
                </a:gradFill>
                <a:effectLst>
                  <a:outerShdw blurRad="38100" dist="38100" dir="2700000" algn="tl">
                    <a:srgbClr val="000000">
                      <a:alpha val="43137"/>
                    </a:srgbClr>
                  </a:outerShdw>
                </a:effectLst>
                <a:latin typeface="微软雅黑" panose="020B0503020204020204" pitchFamily="2" charset="-122"/>
                <a:ea typeface="微软雅黑" panose="020B0503020204020204" pitchFamily="2" charset="-122"/>
                <a:cs typeface="+mn-ea"/>
              </a:rPr>
              <a:t>概</a:t>
            </a:r>
            <a:r>
              <a:rPr lang="en-US" altLang="zh-CN" sz="5400" b="1" dirty="0">
                <a:ln w="12700">
                  <a:solidFill>
                    <a:schemeClr val="bg1"/>
                  </a:solidFill>
                </a:ln>
                <a:gradFill flip="none" rotWithShape="1">
                  <a:gsLst>
                    <a:gs pos="0">
                      <a:srgbClr val="E20000">
                        <a:shade val="30000"/>
                        <a:satMod val="115000"/>
                      </a:srgbClr>
                    </a:gs>
                    <a:gs pos="50000">
                      <a:srgbClr val="E20000">
                        <a:shade val="67500"/>
                        <a:satMod val="115000"/>
                      </a:srgbClr>
                    </a:gs>
                    <a:gs pos="100000">
                      <a:srgbClr val="E20000">
                        <a:shade val="100000"/>
                        <a:satMod val="115000"/>
                      </a:srgbClr>
                    </a:gs>
                  </a:gsLst>
                  <a:lin ang="2700000" scaled="1"/>
                  <a:tileRect/>
                </a:gradFill>
                <a:effectLst>
                  <a:outerShdw blurRad="38100" dist="38100" dir="2700000" algn="tl">
                    <a:srgbClr val="000000">
                      <a:alpha val="43137"/>
                    </a:srgbClr>
                  </a:outerShdw>
                </a:effectLst>
                <a:latin typeface="微软雅黑" panose="020B0503020204020204" pitchFamily="2" charset="-122"/>
                <a:ea typeface="微软雅黑" panose="020B0503020204020204" pitchFamily="2" charset="-122"/>
                <a:cs typeface="+mn-ea"/>
              </a:rPr>
              <a:t> </a:t>
            </a:r>
            <a:r>
              <a:rPr lang="zh-CN" altLang="en-US" sz="5400" b="1" dirty="0">
                <a:ln w="12700">
                  <a:solidFill>
                    <a:schemeClr val="bg1"/>
                  </a:solidFill>
                </a:ln>
                <a:gradFill flip="none" rotWithShape="1">
                  <a:gsLst>
                    <a:gs pos="0">
                      <a:srgbClr val="E20000">
                        <a:shade val="30000"/>
                        <a:satMod val="115000"/>
                      </a:srgbClr>
                    </a:gs>
                    <a:gs pos="50000">
                      <a:srgbClr val="E20000">
                        <a:shade val="67500"/>
                        <a:satMod val="115000"/>
                      </a:srgbClr>
                    </a:gs>
                    <a:gs pos="100000">
                      <a:srgbClr val="E20000">
                        <a:shade val="100000"/>
                        <a:satMod val="115000"/>
                      </a:srgbClr>
                    </a:gs>
                  </a:gsLst>
                  <a:lin ang="2700000" scaled="1"/>
                  <a:tileRect/>
                </a:gradFill>
                <a:effectLst>
                  <a:outerShdw blurRad="38100" dist="38100" dir="2700000" algn="tl">
                    <a:srgbClr val="000000">
                      <a:alpha val="43137"/>
                    </a:srgbClr>
                  </a:outerShdw>
                </a:effectLst>
                <a:latin typeface="微软雅黑" panose="020B0503020204020204" pitchFamily="2" charset="-122"/>
                <a:ea typeface="微软雅黑" panose="020B0503020204020204" pitchFamily="2" charset="-122"/>
                <a:cs typeface="+mn-ea"/>
              </a:rPr>
              <a:t>况</a:t>
            </a:r>
            <a:endParaRPr lang="zh-CN" altLang="en-US" sz="5400" b="1" dirty="0">
              <a:ln w="12700">
                <a:solidFill>
                  <a:schemeClr val="bg1"/>
                </a:solidFill>
              </a:ln>
              <a:gradFill flip="none" rotWithShape="1">
                <a:gsLst>
                  <a:gs pos="0">
                    <a:srgbClr val="E20000">
                      <a:shade val="30000"/>
                      <a:satMod val="115000"/>
                    </a:srgbClr>
                  </a:gs>
                  <a:gs pos="50000">
                    <a:srgbClr val="E20000">
                      <a:shade val="67500"/>
                      <a:satMod val="115000"/>
                    </a:srgbClr>
                  </a:gs>
                  <a:gs pos="100000">
                    <a:srgbClr val="E20000">
                      <a:shade val="100000"/>
                      <a:satMod val="115000"/>
                    </a:srgbClr>
                  </a:gs>
                </a:gsLst>
                <a:lin ang="2700000" scaled="1"/>
                <a:tileRect/>
              </a:gradFill>
              <a:effectLst>
                <a:outerShdw blurRad="38100" dist="38100" dir="2700000" algn="tl">
                  <a:srgbClr val="000000">
                    <a:alpha val="43137"/>
                  </a:srgbClr>
                </a:outerShdw>
              </a:effectLst>
              <a:latin typeface="微软雅黑" panose="020B0503020204020204" pitchFamily="2" charset="-122"/>
              <a:ea typeface="微软雅黑" panose="020B0503020204020204" pitchFamily="2" charset="-122"/>
              <a:cs typeface="+mn-ea"/>
            </a:endParaRPr>
          </a:p>
        </p:txBody>
      </p:sp>
      <p:sp>
        <p:nvSpPr>
          <p:cNvPr id="49" name="圆角矩形 48"/>
          <p:cNvSpPr/>
          <p:nvPr/>
        </p:nvSpPr>
        <p:spPr>
          <a:xfrm>
            <a:off x="3097715" y="1046414"/>
            <a:ext cx="1944000" cy="648000"/>
          </a:xfrm>
          <a:prstGeom prst="roundRect">
            <a:avLst>
              <a:gd name="adj" fmla="val 23757"/>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dirty="0" smtClean="0">
                <a:latin typeface="思源黑体 CN Bold" panose="020B0800000000000000" pitchFamily="34" charset="-122"/>
                <a:ea typeface="思源黑体 CN Bold" panose="020B0800000000000000" pitchFamily="34" charset="-122"/>
              </a:rPr>
              <a:t>第一章</a:t>
            </a:r>
            <a:endParaRPr lang="zh-CN" altLang="en-US" sz="3200" dirty="0">
              <a:latin typeface="思源黑体 CN Bold" panose="020B0800000000000000" pitchFamily="34" charset="-122"/>
              <a:ea typeface="思源黑体 CN Bold" panose="020B0800000000000000" pitchFamily="34" charset="-122"/>
            </a:endParaRPr>
          </a:p>
        </p:txBody>
      </p:sp>
      <p:sp>
        <p:nvSpPr>
          <p:cNvPr id="50" name="五角星 49"/>
          <p:cNvSpPr/>
          <p:nvPr/>
        </p:nvSpPr>
        <p:spPr>
          <a:xfrm>
            <a:off x="2659260" y="1230228"/>
            <a:ext cx="280372" cy="28037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1" name="五角星 50"/>
          <p:cNvSpPr/>
          <p:nvPr/>
        </p:nvSpPr>
        <p:spPr>
          <a:xfrm>
            <a:off x="2322576" y="1230228"/>
            <a:ext cx="280372" cy="28037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2" name="五角星 51"/>
          <p:cNvSpPr/>
          <p:nvPr/>
        </p:nvSpPr>
        <p:spPr>
          <a:xfrm>
            <a:off x="1985893" y="1230228"/>
            <a:ext cx="280372" cy="28037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3" name="五角星 52"/>
          <p:cNvSpPr/>
          <p:nvPr/>
        </p:nvSpPr>
        <p:spPr>
          <a:xfrm>
            <a:off x="5872999" y="1230228"/>
            <a:ext cx="280372" cy="28037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4" name="五角星 53"/>
          <p:cNvSpPr/>
          <p:nvPr/>
        </p:nvSpPr>
        <p:spPr>
          <a:xfrm>
            <a:off x="5536315" y="1230228"/>
            <a:ext cx="280372" cy="28037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5" name="五角星 54"/>
          <p:cNvSpPr/>
          <p:nvPr/>
        </p:nvSpPr>
        <p:spPr>
          <a:xfrm>
            <a:off x="5199632" y="1230228"/>
            <a:ext cx="280372" cy="28037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advTm="3079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ppt_x"/>
                                          </p:val>
                                        </p:tav>
                                        <p:tav tm="100000">
                                          <p:val>
                                            <p:strVal val="#ppt_x"/>
                                          </p:val>
                                        </p:tav>
                                      </p:tavLst>
                                    </p:anim>
                                    <p:anim calcmode="lin" valueType="num">
                                      <p:cBhvr additive="base">
                                        <p:cTn id="13" dur="500" fill="hold"/>
                                        <p:tgtEl>
                                          <p:spTgt spid="25"/>
                                        </p:tgtEl>
                                        <p:attrNameLst>
                                          <p:attrName>ppt_y</p:attrName>
                                        </p:attrNameLst>
                                      </p:cBhvr>
                                      <p:tavLst>
                                        <p:tav tm="0">
                                          <p:val>
                                            <p:strVal val="1+#ppt_h/2"/>
                                          </p:val>
                                        </p:tav>
                                        <p:tav tm="100000">
                                          <p:val>
                                            <p:strVal val="#ppt_y"/>
                                          </p:val>
                                        </p:tav>
                                      </p:tavLst>
                                    </p:anim>
                                  </p:childTnLst>
                                </p:cTn>
                              </p:par>
                              <p:par>
                                <p:cTn id="14" presetID="12" presetClass="entr" presetSubtype="8" fill="hold" nodeType="withEffect">
                                  <p:stCondLst>
                                    <p:cond delay="0"/>
                                  </p:stCondLst>
                                  <p:childTnLst>
                                    <p:set>
                                      <p:cBhvr>
                                        <p:cTn id="15" dur="1000" fill="hold">
                                          <p:stCondLst>
                                            <p:cond delay="0"/>
                                          </p:stCondLst>
                                        </p:cTn>
                                        <p:tgtEl>
                                          <p:spTgt spid="30"/>
                                        </p:tgtEl>
                                        <p:attrNameLst>
                                          <p:attrName>style.visibility</p:attrName>
                                        </p:attrNameLst>
                                      </p:cBhvr>
                                      <p:to>
                                        <p:strVal val="visible"/>
                                      </p:to>
                                    </p:set>
                                    <p:anim calcmode="lin" valueType="num">
                                      <p:cBhvr additive="base">
                                        <p:cTn id="16" dur="1000"/>
                                        <p:tgtEl>
                                          <p:spTgt spid="30"/>
                                        </p:tgtEl>
                                        <p:attrNameLst>
                                          <p:attrName>ppt_x</p:attrName>
                                        </p:attrNameLst>
                                      </p:cBhvr>
                                      <p:tavLst>
                                        <p:tav tm="0">
                                          <p:val>
                                            <p:strVal val="#ppt_x-#ppt_w*1.125000"/>
                                          </p:val>
                                        </p:tav>
                                        <p:tav tm="100000">
                                          <p:val>
                                            <p:strVal val="#ppt_x"/>
                                          </p:val>
                                        </p:tav>
                                      </p:tavLst>
                                    </p:anim>
                                    <p:animEffect transition="in" filter="wipe(right)">
                                      <p:cBhvr>
                                        <p:cTn id="17" dur="1000"/>
                                        <p:tgtEl>
                                          <p:spTgt spid="30"/>
                                        </p:tgtEl>
                                      </p:cBhvr>
                                    </p:animEffect>
                                  </p:childTnLst>
                                </p:cTn>
                              </p:par>
                            </p:childTnLst>
                          </p:cTn>
                        </p:par>
                        <p:par>
                          <p:cTn id="18" fill="hold">
                            <p:stCondLst>
                              <p:cond delay="1000"/>
                            </p:stCondLst>
                            <p:childTnLst>
                              <p:par>
                                <p:cTn id="19" presetID="2" presetClass="entr" presetSubtype="1" fill="hold" grpId="0" nodeType="afterEffect">
                                  <p:stCondLst>
                                    <p:cond delay="0"/>
                                  </p:stCondLst>
                                  <p:iterate type="lt">
                                    <p:tmPct val="10000"/>
                                  </p:iterate>
                                  <p:childTnLst>
                                    <p:set>
                                      <p:cBhvr>
                                        <p:cTn id="20" dur="1" fill="hold">
                                          <p:stCondLst>
                                            <p:cond delay="0"/>
                                          </p:stCondLst>
                                        </p:cTn>
                                        <p:tgtEl>
                                          <p:spTgt spid="45"/>
                                        </p:tgtEl>
                                        <p:attrNameLst>
                                          <p:attrName>style.visibility</p:attrName>
                                        </p:attrNameLst>
                                      </p:cBhvr>
                                      <p:to>
                                        <p:strVal val="visible"/>
                                      </p:to>
                                    </p:set>
                                    <p:anim calcmode="lin" valueType="num">
                                      <p:cBhvr additive="base">
                                        <p:cTn id="21" dur="500" fill="hold"/>
                                        <p:tgtEl>
                                          <p:spTgt spid="45"/>
                                        </p:tgtEl>
                                        <p:attrNameLst>
                                          <p:attrName>ppt_x</p:attrName>
                                        </p:attrNameLst>
                                      </p:cBhvr>
                                      <p:tavLst>
                                        <p:tav tm="0">
                                          <p:val>
                                            <p:strVal val="#ppt_x"/>
                                          </p:val>
                                        </p:tav>
                                        <p:tav tm="100000">
                                          <p:val>
                                            <p:strVal val="#ppt_x"/>
                                          </p:val>
                                        </p:tav>
                                      </p:tavLst>
                                    </p:anim>
                                    <p:anim calcmode="lin" valueType="num">
                                      <p:cBhvr additive="base">
                                        <p:cTn id="22" dur="500" fill="hold"/>
                                        <p:tgtEl>
                                          <p:spTgt spid="4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3" name="图片 22" descr="图片3"/>
          <p:cNvPicPr>
            <a:picLocks noChangeAspect="1"/>
          </p:cNvPicPr>
          <p:nvPr/>
        </p:nvPicPr>
        <p:blipFill>
          <a:blip r:embed="rId1"/>
          <a:stretch>
            <a:fillRect/>
          </a:stretch>
        </p:blipFill>
        <p:spPr>
          <a:xfrm>
            <a:off x="0" y="-9525"/>
            <a:ext cx="9144000" cy="5152390"/>
          </a:xfrm>
          <a:prstGeom prst="rect">
            <a:avLst/>
          </a:prstGeom>
        </p:spPr>
      </p:pic>
      <p:sp>
        <p:nvSpPr>
          <p:cNvPr id="2" name="文本框 1"/>
          <p:cNvSpPr txBox="1"/>
          <p:nvPr/>
        </p:nvSpPr>
        <p:spPr>
          <a:xfrm>
            <a:off x="2661285" y="873760"/>
            <a:ext cx="5996940" cy="2912745"/>
          </a:xfrm>
          <a:prstGeom prst="rect">
            <a:avLst/>
          </a:prstGeom>
          <a:noFill/>
        </p:spPr>
        <p:txBody>
          <a:bodyPr wrap="square" rtlCol="0">
            <a:spAutoFit/>
          </a:bodyPr>
          <a:p>
            <a:pPr marL="107950" indent="0" algn="just" eaLnBrk="1" latinLnBrk="0" hangingPunct="1">
              <a:lnSpc>
                <a:spcPts val="2200"/>
              </a:lnSpc>
            </a:pPr>
            <a:r>
              <a:rPr lang="en-US" altLang="zh-CN" sz="1200">
                <a:latin typeface="微软雅黑" panose="020B0503020204020204" pitchFamily="2" charset="-122"/>
                <a:ea typeface="微软雅黑" panose="020B0503020204020204" pitchFamily="2" charset="-122"/>
                <a:cs typeface="微软雅黑" panose="020B0503020204020204" pitchFamily="2" charset="-122"/>
              </a:rPr>
              <a:t>       </a:t>
            </a:r>
            <a:r>
              <a:rPr lang="zh-CN" altLang="en-US" sz="1300">
                <a:latin typeface="微软雅黑" panose="020B0503020204020204" pitchFamily="2" charset="-122"/>
                <a:ea typeface="微软雅黑" panose="020B0503020204020204" pitchFamily="2" charset="-122"/>
                <a:cs typeface="微软雅黑" panose="020B0503020204020204" pitchFamily="2" charset="-122"/>
              </a:rPr>
              <a:t>五星岭乡位于双牌县东部，距县城约</a:t>
            </a:r>
            <a:r>
              <a:rPr lang="en-US" altLang="zh-CN" sz="1300">
                <a:latin typeface="微软雅黑" panose="020B0503020204020204" pitchFamily="2" charset="-122"/>
                <a:ea typeface="微软雅黑" panose="020B0503020204020204" pitchFamily="2" charset="-122"/>
                <a:cs typeface="微软雅黑" panose="020B0503020204020204" pitchFamily="2" charset="-122"/>
              </a:rPr>
              <a:t>12</a:t>
            </a:r>
            <a:r>
              <a:rPr lang="zh-CN" altLang="en-US" sz="1300">
                <a:latin typeface="微软雅黑" panose="020B0503020204020204" pitchFamily="2" charset="-122"/>
                <a:ea typeface="微软雅黑" panose="020B0503020204020204" pitchFamily="2" charset="-122"/>
                <a:cs typeface="微软雅黑" panose="020B0503020204020204" pitchFamily="2" charset="-122"/>
              </a:rPr>
              <a:t>公里，共辖</a:t>
            </a:r>
            <a:r>
              <a:rPr lang="en-US" altLang="zh-CN" sz="1300">
                <a:latin typeface="微软雅黑" panose="020B0503020204020204" pitchFamily="2" charset="-122"/>
                <a:ea typeface="微软雅黑" panose="020B0503020204020204" pitchFamily="2" charset="-122"/>
                <a:cs typeface="微软雅黑" panose="020B0503020204020204" pitchFamily="2" charset="-122"/>
              </a:rPr>
              <a:t>6</a:t>
            </a:r>
            <a:r>
              <a:rPr lang="zh-CN" altLang="en-US" sz="1300">
                <a:latin typeface="微软雅黑" panose="020B0503020204020204" pitchFamily="2" charset="-122"/>
                <a:ea typeface="微软雅黑" panose="020B0503020204020204" pitchFamily="2" charset="-122"/>
                <a:cs typeface="微软雅黑" panose="020B0503020204020204" pitchFamily="2" charset="-122"/>
              </a:rPr>
              <a:t>个建制村，</a:t>
            </a:r>
            <a:r>
              <a:rPr lang="en-US" altLang="zh-CN" sz="1300">
                <a:latin typeface="微软雅黑" panose="020B0503020204020204" pitchFamily="2" charset="-122"/>
                <a:ea typeface="微软雅黑" panose="020B0503020204020204" pitchFamily="2" charset="-122"/>
                <a:cs typeface="微软雅黑" panose="020B0503020204020204" pitchFamily="2" charset="-122"/>
              </a:rPr>
              <a:t>71</a:t>
            </a:r>
            <a:r>
              <a:rPr lang="zh-CN" altLang="en-US" sz="1300">
                <a:latin typeface="微软雅黑" panose="020B0503020204020204" pitchFamily="2" charset="-122"/>
                <a:ea typeface="微软雅黑" panose="020B0503020204020204" pitchFamily="2" charset="-122"/>
                <a:cs typeface="微软雅黑" panose="020B0503020204020204" pitchFamily="2" charset="-122"/>
              </a:rPr>
              <a:t>个村民小组，总人口</a:t>
            </a:r>
            <a:r>
              <a:rPr lang="en-US" altLang="zh-CN" sz="1300">
                <a:latin typeface="微软雅黑" panose="020B0503020204020204" pitchFamily="2" charset="-122"/>
                <a:ea typeface="微软雅黑" panose="020B0503020204020204" pitchFamily="2" charset="-122"/>
                <a:cs typeface="微软雅黑" panose="020B0503020204020204" pitchFamily="2" charset="-122"/>
              </a:rPr>
              <a:t>4621</a:t>
            </a:r>
            <a:r>
              <a:rPr lang="zh-CN" altLang="en-US" sz="1300">
                <a:latin typeface="微软雅黑" panose="020B0503020204020204" pitchFamily="2" charset="-122"/>
                <a:ea typeface="微软雅黑" panose="020B0503020204020204" pitchFamily="2" charset="-122"/>
                <a:cs typeface="微软雅黑" panose="020B0503020204020204" pitchFamily="2" charset="-122"/>
              </a:rPr>
              <a:t>人，党总支</a:t>
            </a:r>
            <a:r>
              <a:rPr lang="en-US" altLang="zh-CN" sz="1300">
                <a:latin typeface="微软雅黑" panose="020B0503020204020204" pitchFamily="2" charset="-122"/>
                <a:ea typeface="微软雅黑" panose="020B0503020204020204" pitchFamily="2" charset="-122"/>
                <a:cs typeface="微软雅黑" panose="020B0503020204020204" pitchFamily="2" charset="-122"/>
              </a:rPr>
              <a:t>2</a:t>
            </a:r>
            <a:r>
              <a:rPr lang="zh-CN" altLang="en-US" sz="1300">
                <a:latin typeface="微软雅黑" panose="020B0503020204020204" pitchFamily="2" charset="-122"/>
                <a:ea typeface="微软雅黑" panose="020B0503020204020204" pitchFamily="2" charset="-122"/>
                <a:cs typeface="微软雅黑" panose="020B0503020204020204" pitchFamily="2" charset="-122"/>
              </a:rPr>
              <a:t>个，党支部</a:t>
            </a:r>
            <a:r>
              <a:rPr lang="en-US" altLang="zh-CN" sz="1300">
                <a:latin typeface="微软雅黑" panose="020B0503020204020204" pitchFamily="2" charset="-122"/>
                <a:ea typeface="微软雅黑" panose="020B0503020204020204" pitchFamily="2" charset="-122"/>
                <a:cs typeface="微软雅黑" panose="020B0503020204020204" pitchFamily="2" charset="-122"/>
              </a:rPr>
              <a:t>11</a:t>
            </a:r>
            <a:r>
              <a:rPr lang="zh-CN" altLang="en-US" sz="1300">
                <a:latin typeface="微软雅黑" panose="020B0503020204020204" pitchFamily="2" charset="-122"/>
                <a:ea typeface="微软雅黑" panose="020B0503020204020204" pitchFamily="2" charset="-122"/>
                <a:cs typeface="微软雅黑" panose="020B0503020204020204" pitchFamily="2" charset="-122"/>
              </a:rPr>
              <a:t>个，党小组</a:t>
            </a:r>
            <a:r>
              <a:rPr lang="en-US" altLang="zh-CN" sz="1300">
                <a:latin typeface="微软雅黑" panose="020B0503020204020204" pitchFamily="2" charset="-122"/>
                <a:ea typeface="微软雅黑" panose="020B0503020204020204" pitchFamily="2" charset="-122"/>
                <a:cs typeface="微软雅黑" panose="020B0503020204020204" pitchFamily="2" charset="-122"/>
              </a:rPr>
              <a:t>10</a:t>
            </a:r>
            <a:r>
              <a:rPr lang="zh-CN" altLang="en-US" sz="1300">
                <a:latin typeface="微软雅黑" panose="020B0503020204020204" pitchFamily="2" charset="-122"/>
                <a:ea typeface="微软雅黑" panose="020B0503020204020204" pitchFamily="2" charset="-122"/>
                <a:cs typeface="微软雅黑" panose="020B0503020204020204" pitchFamily="2" charset="-122"/>
              </a:rPr>
              <a:t>个，党员人数</a:t>
            </a:r>
            <a:r>
              <a:rPr lang="en-US" altLang="zh-CN" sz="1300">
                <a:latin typeface="微软雅黑" panose="020B0503020204020204" pitchFamily="2" charset="-122"/>
                <a:ea typeface="微软雅黑" panose="020B0503020204020204" pitchFamily="2" charset="-122"/>
                <a:cs typeface="微软雅黑" panose="020B0503020204020204" pitchFamily="2" charset="-122"/>
              </a:rPr>
              <a:t>228</a:t>
            </a:r>
            <a:r>
              <a:rPr lang="zh-CN" altLang="en-US" sz="1300">
                <a:latin typeface="微软雅黑" panose="020B0503020204020204" pitchFamily="2" charset="-122"/>
                <a:ea typeface="微软雅黑" panose="020B0503020204020204" pitchFamily="2" charset="-122"/>
                <a:cs typeface="微软雅黑" panose="020B0503020204020204" pitchFamily="2" charset="-122"/>
              </a:rPr>
              <a:t>人。全乡土地总面积</a:t>
            </a:r>
            <a:r>
              <a:rPr lang="en-US" altLang="zh-CN" sz="1300">
                <a:latin typeface="微软雅黑" panose="020B0503020204020204" pitchFamily="2" charset="-122"/>
                <a:ea typeface="微软雅黑" panose="020B0503020204020204" pitchFamily="2" charset="-122"/>
                <a:cs typeface="微软雅黑" panose="020B0503020204020204" pitchFamily="2" charset="-122"/>
              </a:rPr>
              <a:t>172</a:t>
            </a:r>
            <a:r>
              <a:rPr lang="zh-CN" altLang="en-US" sz="1300">
                <a:latin typeface="微软雅黑" panose="020B0503020204020204" pitchFamily="2" charset="-122"/>
                <a:ea typeface="微软雅黑" panose="020B0503020204020204" pitchFamily="2" charset="-122"/>
                <a:cs typeface="微软雅黑" panose="020B0503020204020204" pitchFamily="2" charset="-122"/>
              </a:rPr>
              <a:t>平方公里，山林总面积</a:t>
            </a:r>
            <a:r>
              <a:rPr lang="en-US" altLang="zh-CN" sz="1300">
                <a:latin typeface="微软雅黑" panose="020B0503020204020204" pitchFamily="2" charset="-122"/>
                <a:ea typeface="微软雅黑" panose="020B0503020204020204" pitchFamily="2" charset="-122"/>
                <a:cs typeface="微软雅黑" panose="020B0503020204020204" pitchFamily="2" charset="-122"/>
              </a:rPr>
              <a:t>28</a:t>
            </a:r>
            <a:r>
              <a:rPr lang="zh-CN" altLang="en-US" sz="1300">
                <a:latin typeface="微软雅黑" panose="020B0503020204020204" pitchFamily="2" charset="-122"/>
                <a:ea typeface="微软雅黑" panose="020B0503020204020204" pitchFamily="2" charset="-122"/>
                <a:cs typeface="微软雅黑" panose="020B0503020204020204" pitchFamily="2" charset="-122"/>
              </a:rPr>
              <a:t>万亩，耕地面积</a:t>
            </a:r>
            <a:r>
              <a:rPr lang="en-US" altLang="zh-CN" sz="1300">
                <a:latin typeface="微软雅黑" panose="020B0503020204020204" pitchFamily="2" charset="-122"/>
                <a:ea typeface="微软雅黑" panose="020B0503020204020204" pitchFamily="2" charset="-122"/>
                <a:cs typeface="微软雅黑" panose="020B0503020204020204" pitchFamily="2" charset="-122"/>
              </a:rPr>
              <a:t>3467</a:t>
            </a:r>
            <a:r>
              <a:rPr lang="zh-CN" altLang="en-US" sz="1300">
                <a:latin typeface="微软雅黑" panose="020B0503020204020204" pitchFamily="2" charset="-122"/>
                <a:ea typeface="微软雅黑" panose="020B0503020204020204" pitchFamily="2" charset="-122"/>
                <a:cs typeface="微软雅黑" panose="020B0503020204020204" pitchFamily="2" charset="-122"/>
              </a:rPr>
              <a:t>亩，是一个典型的山区乡、林区乡，呈</a:t>
            </a:r>
            <a:r>
              <a:rPr lang="en-US" altLang="zh-CN" sz="1300">
                <a:latin typeface="微软雅黑" panose="020B0503020204020204" pitchFamily="2" charset="-122"/>
                <a:ea typeface="微软雅黑" panose="020B0503020204020204" pitchFamily="2" charset="-122"/>
                <a:cs typeface="微软雅黑" panose="020B0503020204020204" pitchFamily="2" charset="-122"/>
              </a:rPr>
              <a:t>“</a:t>
            </a:r>
            <a:r>
              <a:rPr lang="zh-CN" altLang="en-US" sz="1300">
                <a:latin typeface="微软雅黑" panose="020B0503020204020204" pitchFamily="2" charset="-122"/>
                <a:ea typeface="微软雅黑" panose="020B0503020204020204" pitchFamily="2" charset="-122"/>
                <a:cs typeface="微软雅黑" panose="020B0503020204020204" pitchFamily="2" charset="-122"/>
              </a:rPr>
              <a:t>九山半水半分田</a:t>
            </a:r>
            <a:r>
              <a:rPr lang="en-US" altLang="zh-CN" sz="1300">
                <a:latin typeface="微软雅黑" panose="020B0503020204020204" pitchFamily="2" charset="-122"/>
                <a:ea typeface="微软雅黑" panose="020B0503020204020204" pitchFamily="2" charset="-122"/>
                <a:cs typeface="微软雅黑" panose="020B0503020204020204" pitchFamily="2" charset="-122"/>
              </a:rPr>
              <a:t>”</a:t>
            </a:r>
            <a:r>
              <a:rPr lang="zh-CN" altLang="en-US" sz="1300">
                <a:latin typeface="微软雅黑" panose="020B0503020204020204" pitchFamily="2" charset="-122"/>
                <a:ea typeface="微软雅黑" panose="020B0503020204020204" pitchFamily="2" charset="-122"/>
                <a:cs typeface="微软雅黑" panose="020B0503020204020204" pitchFamily="2" charset="-122"/>
              </a:rPr>
              <a:t>地貌，林木用才资源丰富。五星岭乡于</a:t>
            </a:r>
            <a:r>
              <a:rPr lang="en-US" altLang="zh-CN" sz="1300">
                <a:latin typeface="微软雅黑" panose="020B0503020204020204" pitchFamily="2" charset="-122"/>
                <a:ea typeface="微软雅黑" panose="020B0503020204020204" pitchFamily="2" charset="-122"/>
                <a:cs typeface="微软雅黑" panose="020B0503020204020204" pitchFamily="2" charset="-122"/>
              </a:rPr>
              <a:t>2012</a:t>
            </a:r>
            <a:r>
              <a:rPr lang="zh-CN" altLang="en-US" sz="1300">
                <a:latin typeface="微软雅黑" panose="020B0503020204020204" pitchFamily="2" charset="-122"/>
                <a:ea typeface="微软雅黑" panose="020B0503020204020204" pitchFamily="2" charset="-122"/>
                <a:cs typeface="微软雅黑" panose="020B0503020204020204" pitchFamily="2" charset="-122"/>
              </a:rPr>
              <a:t>年从五星岭林场分离建乡，建乡时间短，各项基础设施薄弱，但五星岭干部群众栉风沐雨、砥砺前行，依托绿水青山资源，走出了一条巧用生态优势发展全域旅游，因地制宜发展特色产业的绿色发展道路，</a:t>
            </a:r>
            <a:r>
              <a:rPr lang="en-US" altLang="zh-CN" sz="1300">
                <a:latin typeface="微软雅黑" panose="020B0503020204020204" pitchFamily="2" charset="-122"/>
                <a:ea typeface="微软雅黑" panose="020B0503020204020204" pitchFamily="2" charset="-122"/>
                <a:cs typeface="微软雅黑" panose="020B0503020204020204" pitchFamily="2" charset="-122"/>
              </a:rPr>
              <a:t>2017</a:t>
            </a:r>
            <a:r>
              <a:rPr lang="zh-CN" altLang="en-US" sz="1300">
                <a:latin typeface="微软雅黑" panose="020B0503020204020204" pitchFamily="2" charset="-122"/>
                <a:ea typeface="微软雅黑" panose="020B0503020204020204" pitchFamily="2" charset="-122"/>
                <a:cs typeface="微软雅黑" panose="020B0503020204020204" pitchFamily="2" charset="-122"/>
              </a:rPr>
              <a:t>年顺利摘掉的贫困帽子，不仅完善交通、水利、民生等基础设施建设，更利用自身优势发展乡村全域旅游、食用菌种植、黑山羊养殖等富民产业，全乡经济社会得到了巨大发展。</a:t>
            </a:r>
            <a:endParaRPr lang="zh-CN" altLang="en-US" sz="1300">
              <a:latin typeface="微软雅黑" panose="020B0503020204020204" pitchFamily="2" charset="-122"/>
              <a:ea typeface="微软雅黑" panose="020B0503020204020204" pitchFamily="2" charset="-122"/>
              <a:cs typeface="微软雅黑" panose="020B0503020204020204" pitchFamily="2" charset="-122"/>
            </a:endParaRPr>
          </a:p>
        </p:txBody>
      </p:sp>
      <p:pic>
        <p:nvPicPr>
          <p:cNvPr id="3" name="图片 2" descr="袁玮做图724"/>
          <p:cNvPicPr>
            <a:picLocks noChangeAspect="1"/>
          </p:cNvPicPr>
          <p:nvPr/>
        </p:nvPicPr>
        <p:blipFill>
          <a:blip r:embed="rId2"/>
          <a:stretch>
            <a:fillRect/>
          </a:stretch>
        </p:blipFill>
        <p:spPr>
          <a:xfrm>
            <a:off x="251460" y="945515"/>
            <a:ext cx="2388235" cy="2877185"/>
          </a:xfrm>
          <a:prstGeom prst="rect">
            <a:avLst/>
          </a:prstGeom>
        </p:spPr>
      </p:pic>
      <p:grpSp>
        <p:nvGrpSpPr>
          <p:cNvPr id="10" name="组合 9"/>
          <p:cNvGrpSpPr/>
          <p:nvPr/>
        </p:nvGrpSpPr>
        <p:grpSpPr>
          <a:xfrm>
            <a:off x="-4445" y="268605"/>
            <a:ext cx="9126220" cy="208280"/>
            <a:chOff x="-7" y="423"/>
            <a:chExt cx="14372" cy="328"/>
          </a:xfrm>
        </p:grpSpPr>
        <p:cxnSp>
          <p:nvCxnSpPr>
            <p:cNvPr id="14" name="直接连接符 13"/>
            <p:cNvCxnSpPr/>
            <p:nvPr>
              <p:custDataLst>
                <p:tags r:id="rId3"/>
              </p:custDataLst>
            </p:nvPr>
          </p:nvCxnSpPr>
          <p:spPr>
            <a:xfrm>
              <a:off x="-7" y="587"/>
              <a:ext cx="3196" cy="0"/>
            </a:xfrm>
            <a:prstGeom prst="line">
              <a:avLst/>
            </a:prstGeom>
            <a:ln w="3175" cap="rnd">
              <a:solidFill>
                <a:srgbClr val="CC0000"/>
              </a:solidFill>
              <a:round/>
              <a:headEnd type="none"/>
              <a:tailEnd type="none" w="med" len="med"/>
            </a:ln>
          </p:spPr>
          <p:style>
            <a:lnRef idx="1">
              <a:schemeClr val="accent1"/>
            </a:lnRef>
            <a:fillRef idx="0">
              <a:schemeClr val="accent1"/>
            </a:fillRef>
            <a:effectRef idx="0">
              <a:schemeClr val="accent1"/>
            </a:effectRef>
            <a:fontRef idx="minor">
              <a:schemeClr val="tx1"/>
            </a:fontRef>
          </p:style>
        </p:cxnSp>
        <p:pic>
          <p:nvPicPr>
            <p:cNvPr id="31" name="图片 30" descr="PPT"/>
            <p:cNvPicPr>
              <a:picLocks noChangeAspect="1"/>
            </p:cNvPicPr>
            <p:nvPr/>
          </p:nvPicPr>
          <p:blipFill>
            <a:blip r:embed="rId4"/>
            <a:stretch>
              <a:fillRect/>
            </a:stretch>
          </p:blipFill>
          <p:spPr>
            <a:xfrm>
              <a:off x="4902" y="423"/>
              <a:ext cx="4569" cy="329"/>
            </a:xfrm>
            <a:prstGeom prst="rect">
              <a:avLst/>
            </a:prstGeom>
          </p:spPr>
        </p:pic>
        <p:grpSp>
          <p:nvGrpSpPr>
            <p:cNvPr id="4" name="组合 3"/>
            <p:cNvGrpSpPr/>
            <p:nvPr/>
          </p:nvGrpSpPr>
          <p:grpSpPr>
            <a:xfrm>
              <a:off x="3603" y="423"/>
              <a:ext cx="1005" cy="319"/>
              <a:chOff x="2474" y="145"/>
              <a:chExt cx="1503" cy="442"/>
            </a:xfrm>
          </p:grpSpPr>
          <p:sp>
            <p:nvSpPr>
              <p:cNvPr id="53" name="五角星 52"/>
              <p:cNvSpPr/>
              <p:nvPr/>
            </p:nvSpPr>
            <p:spPr>
              <a:xfrm>
                <a:off x="3535"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4" name="五角星 53"/>
              <p:cNvSpPr/>
              <p:nvPr/>
            </p:nvSpPr>
            <p:spPr>
              <a:xfrm>
                <a:off x="3005"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5" name="五角星 54"/>
              <p:cNvSpPr/>
              <p:nvPr/>
            </p:nvSpPr>
            <p:spPr>
              <a:xfrm>
                <a:off x="2474"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5" name="组合 4"/>
            <p:cNvGrpSpPr/>
            <p:nvPr/>
          </p:nvGrpSpPr>
          <p:grpSpPr>
            <a:xfrm>
              <a:off x="9765" y="423"/>
              <a:ext cx="1005" cy="319"/>
              <a:chOff x="2474" y="145"/>
              <a:chExt cx="1503" cy="442"/>
            </a:xfrm>
          </p:grpSpPr>
          <p:sp>
            <p:nvSpPr>
              <p:cNvPr id="6" name="五角星 5"/>
              <p:cNvSpPr/>
              <p:nvPr/>
            </p:nvSpPr>
            <p:spPr>
              <a:xfrm>
                <a:off x="3535"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五角星 6"/>
              <p:cNvSpPr/>
              <p:nvPr/>
            </p:nvSpPr>
            <p:spPr>
              <a:xfrm>
                <a:off x="3005"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五角星 7"/>
              <p:cNvSpPr/>
              <p:nvPr/>
            </p:nvSpPr>
            <p:spPr>
              <a:xfrm>
                <a:off x="2474"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cxnSp>
          <p:nvCxnSpPr>
            <p:cNvPr id="9" name="直接连接符 8"/>
            <p:cNvCxnSpPr/>
            <p:nvPr>
              <p:custDataLst>
                <p:tags r:id="rId5"/>
              </p:custDataLst>
            </p:nvPr>
          </p:nvCxnSpPr>
          <p:spPr>
            <a:xfrm>
              <a:off x="11169" y="587"/>
              <a:ext cx="3196" cy="0"/>
            </a:xfrm>
            <a:prstGeom prst="line">
              <a:avLst/>
            </a:prstGeom>
            <a:ln w="3175" cap="rnd">
              <a:solidFill>
                <a:srgbClr val="CC0000"/>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8110" y="3613150"/>
            <a:ext cx="1520190" cy="1566545"/>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000"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par>
                                <p:cTn id="8" presetID="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0-#ppt_w/2"/>
                                          </p:val>
                                        </p:tav>
                                        <p:tav tm="100000">
                                          <p:val>
                                            <p:strVal val="#ppt_x"/>
                                          </p:val>
                                        </p:tav>
                                      </p:tavLst>
                                    </p:anim>
                                    <p:anim calcmode="lin" valueType="num">
                                      <p:cBhvr additive="base">
                                        <p:cTn id="11"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图片 3" descr="图片3"/>
          <p:cNvPicPr>
            <a:picLocks noChangeAspect="1"/>
          </p:cNvPicPr>
          <p:nvPr/>
        </p:nvPicPr>
        <p:blipFill>
          <a:blip r:embed="rId1"/>
          <a:stretch>
            <a:fillRect/>
          </a:stretch>
        </p:blipFill>
        <p:spPr>
          <a:xfrm>
            <a:off x="0" y="-9525"/>
            <a:ext cx="9144000" cy="5152390"/>
          </a:xfrm>
          <a:prstGeom prst="rect">
            <a:avLst/>
          </a:prstGeom>
        </p:spPr>
      </p:pic>
      <p:pic>
        <p:nvPicPr>
          <p:cNvPr id="24" name="图片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9640" y="0"/>
            <a:ext cx="4460875" cy="5163185"/>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9850" y="2255520"/>
            <a:ext cx="2838450" cy="2924175"/>
          </a:xfrm>
          <a:prstGeom prst="rect">
            <a:avLst/>
          </a:prstGeom>
        </p:spPr>
      </p:pic>
      <p:grpSp>
        <p:nvGrpSpPr>
          <p:cNvPr id="30" name="组合 29"/>
          <p:cNvGrpSpPr/>
          <p:nvPr/>
        </p:nvGrpSpPr>
        <p:grpSpPr>
          <a:xfrm>
            <a:off x="827405" y="339725"/>
            <a:ext cx="7341870" cy="3844290"/>
            <a:chOff x="1303" y="535"/>
            <a:chExt cx="11562" cy="6054"/>
          </a:xfrm>
        </p:grpSpPr>
        <p:pic>
          <p:nvPicPr>
            <p:cNvPr id="32" name="图片 31"/>
            <p:cNvPicPr>
              <a:picLocks noChangeAspect="1"/>
            </p:cNvPicPr>
            <p:nvPr/>
          </p:nvPicPr>
          <p:blipFill rotWithShape="1">
            <a:blip r:embed="rId4">
              <a:extLst>
                <a:ext uri="{28A0092B-C50C-407E-A947-70E740481C1C}">
                  <a14:useLocalDpi xmlns:a14="http://schemas.microsoft.com/office/drawing/2010/main" val="0"/>
                </a:ext>
              </a:extLst>
            </a:blip>
            <a:srcRect r="47002"/>
            <a:stretch>
              <a:fillRect/>
            </a:stretch>
          </p:blipFill>
          <p:spPr>
            <a:xfrm>
              <a:off x="1303" y="4731"/>
              <a:ext cx="1313" cy="1858"/>
            </a:xfrm>
            <a:prstGeom prst="rect">
              <a:avLst/>
            </a:prstGeom>
          </p:spPr>
        </p:pic>
        <p:pic>
          <p:nvPicPr>
            <p:cNvPr id="39" name="图片 38"/>
            <p:cNvPicPr>
              <a:picLocks noChangeAspect="1"/>
            </p:cNvPicPr>
            <p:nvPr/>
          </p:nvPicPr>
          <p:blipFill rotWithShape="1">
            <a:blip r:embed="rId4">
              <a:extLst>
                <a:ext uri="{28A0092B-C50C-407E-A947-70E740481C1C}">
                  <a14:useLocalDpi xmlns:a14="http://schemas.microsoft.com/office/drawing/2010/main" val="0"/>
                </a:ext>
              </a:extLst>
            </a:blip>
            <a:srcRect l="50000"/>
            <a:stretch>
              <a:fillRect/>
            </a:stretch>
          </p:blipFill>
          <p:spPr>
            <a:xfrm>
              <a:off x="11169" y="535"/>
              <a:ext cx="1697" cy="2546"/>
            </a:xfrm>
            <a:prstGeom prst="rect">
              <a:avLst/>
            </a:prstGeom>
          </p:spPr>
        </p:pic>
      </p:grpSp>
      <p:sp>
        <p:nvSpPr>
          <p:cNvPr id="45" name="文本框 44"/>
          <p:cNvSpPr txBox="1"/>
          <p:nvPr/>
        </p:nvSpPr>
        <p:spPr>
          <a:xfrm>
            <a:off x="920750" y="1607820"/>
            <a:ext cx="5955030" cy="1918335"/>
          </a:xfrm>
          <a:prstGeom prst="rect">
            <a:avLst/>
          </a:prstGeom>
          <a:noFill/>
        </p:spPr>
        <p:txBody>
          <a:bodyPr wrap="square" rtlCol="0">
            <a:spAutoFit/>
          </a:bodyPr>
          <a:p>
            <a:pPr algn="ctr">
              <a:lnSpc>
                <a:spcPct val="110000"/>
              </a:lnSpc>
            </a:pPr>
            <a:r>
              <a:rPr lang="zh-CN" altLang="en-US" sz="5400" b="1" dirty="0">
                <a:ln w="12700">
                  <a:solidFill>
                    <a:schemeClr val="bg1"/>
                  </a:solidFill>
                </a:ln>
                <a:gradFill flip="none" rotWithShape="1">
                  <a:gsLst>
                    <a:gs pos="0">
                      <a:srgbClr val="E20000">
                        <a:shade val="30000"/>
                        <a:satMod val="115000"/>
                      </a:srgbClr>
                    </a:gs>
                    <a:gs pos="50000">
                      <a:srgbClr val="E20000">
                        <a:shade val="67500"/>
                        <a:satMod val="115000"/>
                      </a:srgbClr>
                    </a:gs>
                    <a:gs pos="100000">
                      <a:srgbClr val="E20000">
                        <a:shade val="100000"/>
                        <a:satMod val="115000"/>
                      </a:srgbClr>
                    </a:gs>
                  </a:gsLst>
                  <a:lin ang="2700000" scaled="1"/>
                  <a:tileRect/>
                </a:gradFill>
                <a:effectLst>
                  <a:outerShdw blurRad="38100" dist="38100" dir="2700000" algn="tl">
                    <a:srgbClr val="000000">
                      <a:alpha val="43137"/>
                    </a:srgbClr>
                  </a:outerShdw>
                </a:effectLst>
                <a:latin typeface="微软雅黑" panose="020B0503020204020204" pitchFamily="2" charset="-122"/>
                <a:ea typeface="微软雅黑" panose="020B0503020204020204" pitchFamily="2" charset="-122"/>
                <a:cs typeface="+mn-ea"/>
              </a:rPr>
              <a:t>经济社会发展现状和因素分析</a:t>
            </a:r>
            <a:endParaRPr lang="zh-CN" altLang="en-US" sz="5400" b="1" dirty="0">
              <a:ln w="12700">
                <a:solidFill>
                  <a:schemeClr val="bg1"/>
                </a:solidFill>
              </a:ln>
              <a:gradFill flip="none" rotWithShape="1">
                <a:gsLst>
                  <a:gs pos="0">
                    <a:srgbClr val="E20000">
                      <a:shade val="30000"/>
                      <a:satMod val="115000"/>
                    </a:srgbClr>
                  </a:gs>
                  <a:gs pos="50000">
                    <a:srgbClr val="E20000">
                      <a:shade val="67500"/>
                      <a:satMod val="115000"/>
                    </a:srgbClr>
                  </a:gs>
                  <a:gs pos="100000">
                    <a:srgbClr val="E20000">
                      <a:shade val="100000"/>
                      <a:satMod val="115000"/>
                    </a:srgbClr>
                  </a:gs>
                </a:gsLst>
                <a:lin ang="2700000" scaled="1"/>
                <a:tileRect/>
              </a:gradFill>
              <a:effectLst>
                <a:outerShdw blurRad="38100" dist="38100" dir="2700000" algn="tl">
                  <a:srgbClr val="000000">
                    <a:alpha val="43137"/>
                  </a:srgbClr>
                </a:outerShdw>
              </a:effectLst>
              <a:latin typeface="微软雅黑" panose="020B0503020204020204" pitchFamily="2" charset="-122"/>
              <a:ea typeface="微软雅黑" panose="020B0503020204020204" pitchFamily="2" charset="-122"/>
              <a:cs typeface="+mn-ea"/>
            </a:endParaRPr>
          </a:p>
        </p:txBody>
      </p:sp>
      <p:sp>
        <p:nvSpPr>
          <p:cNvPr id="49" name="圆角矩形 48"/>
          <p:cNvSpPr/>
          <p:nvPr/>
        </p:nvSpPr>
        <p:spPr>
          <a:xfrm>
            <a:off x="2954205" y="831149"/>
            <a:ext cx="1944000" cy="648000"/>
          </a:xfrm>
          <a:prstGeom prst="roundRect">
            <a:avLst>
              <a:gd name="adj" fmla="val 23757"/>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dirty="0" smtClean="0">
                <a:latin typeface="思源黑体 CN Bold" panose="020B0800000000000000" pitchFamily="34" charset="-122"/>
                <a:ea typeface="思源黑体 CN Bold" panose="020B0800000000000000" pitchFamily="34" charset="-122"/>
              </a:rPr>
              <a:t>第二章</a:t>
            </a:r>
            <a:endParaRPr lang="zh-CN" altLang="en-US" sz="3200" dirty="0">
              <a:latin typeface="思源黑体 CN Bold" panose="020B0800000000000000" pitchFamily="34" charset="-122"/>
              <a:ea typeface="思源黑体 CN Bold" panose="020B0800000000000000" pitchFamily="34" charset="-122"/>
            </a:endParaRPr>
          </a:p>
        </p:txBody>
      </p:sp>
      <p:sp>
        <p:nvSpPr>
          <p:cNvPr id="50" name="五角星 49"/>
          <p:cNvSpPr/>
          <p:nvPr/>
        </p:nvSpPr>
        <p:spPr>
          <a:xfrm>
            <a:off x="2515750" y="1014963"/>
            <a:ext cx="280372" cy="28037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1" name="五角星 50"/>
          <p:cNvSpPr/>
          <p:nvPr/>
        </p:nvSpPr>
        <p:spPr>
          <a:xfrm>
            <a:off x="2179066" y="1014963"/>
            <a:ext cx="280372" cy="28037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2" name="五角星 51"/>
          <p:cNvSpPr/>
          <p:nvPr/>
        </p:nvSpPr>
        <p:spPr>
          <a:xfrm>
            <a:off x="1842383" y="1014963"/>
            <a:ext cx="280372" cy="28037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3" name="五角星 52"/>
          <p:cNvSpPr/>
          <p:nvPr/>
        </p:nvSpPr>
        <p:spPr>
          <a:xfrm>
            <a:off x="5729489" y="1014963"/>
            <a:ext cx="280372" cy="28037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4" name="五角星 53"/>
          <p:cNvSpPr/>
          <p:nvPr/>
        </p:nvSpPr>
        <p:spPr>
          <a:xfrm>
            <a:off x="5392805" y="1014963"/>
            <a:ext cx="280372" cy="28037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5" name="五角星 54"/>
          <p:cNvSpPr/>
          <p:nvPr/>
        </p:nvSpPr>
        <p:spPr>
          <a:xfrm>
            <a:off x="5056122" y="1014963"/>
            <a:ext cx="280372" cy="28037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12" presetClass="entr" presetSubtype="8" fill="hold" nodeType="withEffect">
                                  <p:stCondLst>
                                    <p:cond delay="0"/>
                                  </p:stCondLst>
                                  <p:childTnLst>
                                    <p:set>
                                      <p:cBhvr>
                                        <p:cTn id="15" dur="1000" fill="hold">
                                          <p:stCondLst>
                                            <p:cond delay="0"/>
                                          </p:stCondLst>
                                        </p:cTn>
                                        <p:tgtEl>
                                          <p:spTgt spid="30"/>
                                        </p:tgtEl>
                                        <p:attrNameLst>
                                          <p:attrName>style.visibility</p:attrName>
                                        </p:attrNameLst>
                                      </p:cBhvr>
                                      <p:to>
                                        <p:strVal val="visible"/>
                                      </p:to>
                                    </p:set>
                                    <p:anim calcmode="lin" valueType="num">
                                      <p:cBhvr additive="base">
                                        <p:cTn id="16" dur="1000"/>
                                        <p:tgtEl>
                                          <p:spTgt spid="30"/>
                                        </p:tgtEl>
                                        <p:attrNameLst>
                                          <p:attrName>ppt_x</p:attrName>
                                        </p:attrNameLst>
                                      </p:cBhvr>
                                      <p:tavLst>
                                        <p:tav tm="0">
                                          <p:val>
                                            <p:strVal val="#ppt_x-#ppt_w*1.125000"/>
                                          </p:val>
                                        </p:tav>
                                        <p:tav tm="100000">
                                          <p:val>
                                            <p:strVal val="#ppt_x"/>
                                          </p:val>
                                        </p:tav>
                                      </p:tavLst>
                                    </p:anim>
                                    <p:animEffect transition="in" filter="wipe(right)">
                                      <p:cBhvr>
                                        <p:cTn id="17" dur="1000"/>
                                        <p:tgtEl>
                                          <p:spTgt spid="30"/>
                                        </p:tgtEl>
                                      </p:cBhvr>
                                    </p:animEffect>
                                  </p:childTnLst>
                                </p:cTn>
                              </p:par>
                            </p:childTnLst>
                          </p:cTn>
                        </p:par>
                        <p:par>
                          <p:cTn id="18" fill="hold">
                            <p:stCondLst>
                              <p:cond delay="1000"/>
                            </p:stCondLst>
                            <p:childTnLst>
                              <p:par>
                                <p:cTn id="19" presetID="2" presetClass="entr" presetSubtype="1" fill="hold" grpId="0" nodeType="afterEffect">
                                  <p:stCondLst>
                                    <p:cond delay="0"/>
                                  </p:stCondLst>
                                  <p:iterate type="lt">
                                    <p:tmPct val="10000"/>
                                  </p:iterate>
                                  <p:childTnLst>
                                    <p:set>
                                      <p:cBhvr>
                                        <p:cTn id="20" dur="1" fill="hold">
                                          <p:stCondLst>
                                            <p:cond delay="0"/>
                                          </p:stCondLst>
                                        </p:cTn>
                                        <p:tgtEl>
                                          <p:spTgt spid="45"/>
                                        </p:tgtEl>
                                        <p:attrNameLst>
                                          <p:attrName>style.visibility</p:attrName>
                                        </p:attrNameLst>
                                      </p:cBhvr>
                                      <p:to>
                                        <p:strVal val="visible"/>
                                      </p:to>
                                    </p:set>
                                    <p:anim calcmode="lin" valueType="num">
                                      <p:cBhvr additive="base">
                                        <p:cTn id="21" dur="500" fill="hold"/>
                                        <p:tgtEl>
                                          <p:spTgt spid="45"/>
                                        </p:tgtEl>
                                        <p:attrNameLst>
                                          <p:attrName>ppt_x</p:attrName>
                                        </p:attrNameLst>
                                      </p:cBhvr>
                                      <p:tavLst>
                                        <p:tav tm="0">
                                          <p:val>
                                            <p:strVal val="#ppt_x"/>
                                          </p:val>
                                        </p:tav>
                                        <p:tav tm="100000">
                                          <p:val>
                                            <p:strVal val="#ppt_x"/>
                                          </p:val>
                                        </p:tav>
                                      </p:tavLst>
                                    </p:anim>
                                    <p:anim calcmode="lin" valueType="num">
                                      <p:cBhvr additive="base">
                                        <p:cTn id="22" dur="500" fill="hold"/>
                                        <p:tgtEl>
                                          <p:spTgt spid="4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3" name="图片 22" descr="图片3"/>
          <p:cNvPicPr>
            <a:picLocks noChangeAspect="1"/>
          </p:cNvPicPr>
          <p:nvPr/>
        </p:nvPicPr>
        <p:blipFill>
          <a:blip r:embed="rId1"/>
          <a:stretch>
            <a:fillRect/>
          </a:stretch>
        </p:blipFill>
        <p:spPr>
          <a:xfrm>
            <a:off x="0" y="-9525"/>
            <a:ext cx="9144000" cy="5152390"/>
          </a:xfrm>
          <a:prstGeom prst="rect">
            <a:avLst/>
          </a:prstGeom>
          <a:solidFill>
            <a:schemeClr val="bg1">
              <a:alpha val="80000"/>
            </a:schemeClr>
          </a:solidFill>
          <a:ln w="9525">
            <a:solidFill>
              <a:srgbClr val="E20000"/>
            </a:solidFill>
          </a:ln>
        </p:spPr>
      </p:pic>
      <p:sp>
        <p:nvSpPr>
          <p:cNvPr id="2" name="文本框 1"/>
          <p:cNvSpPr txBox="1"/>
          <p:nvPr/>
        </p:nvSpPr>
        <p:spPr>
          <a:xfrm>
            <a:off x="402590" y="873760"/>
            <a:ext cx="7968615" cy="655320"/>
          </a:xfrm>
          <a:prstGeom prst="rect">
            <a:avLst/>
          </a:prstGeom>
          <a:noFill/>
        </p:spPr>
        <p:txBody>
          <a:bodyPr wrap="square" rtlCol="0">
            <a:spAutoFit/>
          </a:bodyPr>
          <a:p>
            <a:pPr marL="107950" indent="0" algn="just" eaLnBrk="1" latinLnBrk="0" hangingPunct="1">
              <a:lnSpc>
                <a:spcPts val="2200"/>
              </a:lnSpc>
            </a:pPr>
            <a:r>
              <a:rPr lang="en-US" altLang="zh-CN" sz="1300">
                <a:latin typeface="微软雅黑" panose="020B0503020204020204" pitchFamily="2" charset="-122"/>
                <a:ea typeface="微软雅黑" panose="020B0503020204020204" pitchFamily="2" charset="-122"/>
                <a:cs typeface="微软雅黑" panose="020B0503020204020204" pitchFamily="2" charset="-122"/>
              </a:rPr>
              <a:t>       </a:t>
            </a:r>
            <a:r>
              <a:rPr lang="en-US" altLang="zh-CN" sz="1300" b="1">
                <a:latin typeface="微软雅黑" panose="020B0503020204020204" pitchFamily="2" charset="-122"/>
                <a:ea typeface="微软雅黑" panose="020B0503020204020204" pitchFamily="2" charset="-122"/>
                <a:cs typeface="微软雅黑" panose="020B0503020204020204" pitchFamily="2" charset="-122"/>
              </a:rPr>
              <a:t>2019</a:t>
            </a:r>
            <a:r>
              <a:rPr lang="zh-CN" altLang="en-US" sz="1300" b="1">
                <a:latin typeface="微软雅黑" panose="020B0503020204020204" pitchFamily="2" charset="-122"/>
                <a:ea typeface="微软雅黑" panose="020B0503020204020204" pitchFamily="2" charset="-122"/>
                <a:cs typeface="微软雅黑" panose="020B0503020204020204" pitchFamily="2" charset="-122"/>
              </a:rPr>
              <a:t>年全面完成了环境保护、资源节约、安全生产等约束性指标，但是受交通、地形等立地条件限制，我乡在发展种养产业和完善基础设施方面还存有一定的困难和挑战：</a:t>
            </a:r>
            <a:endParaRPr lang="zh-CN" altLang="en-US" sz="1300" b="1">
              <a:latin typeface="微软雅黑" panose="020B0503020204020204" pitchFamily="2" charset="-122"/>
              <a:ea typeface="微软雅黑" panose="020B0503020204020204" pitchFamily="2" charset="-122"/>
              <a:cs typeface="微软雅黑" panose="020B0503020204020204" pitchFamily="2" charset="-122"/>
            </a:endParaRPr>
          </a:p>
        </p:txBody>
      </p:sp>
      <p:grpSp>
        <p:nvGrpSpPr>
          <p:cNvPr id="38" name="组合 37"/>
          <p:cNvGrpSpPr/>
          <p:nvPr/>
        </p:nvGrpSpPr>
        <p:grpSpPr>
          <a:xfrm>
            <a:off x="469900" y="1720850"/>
            <a:ext cx="8034655" cy="1884680"/>
            <a:chOff x="740" y="2710"/>
            <a:chExt cx="12653" cy="2968"/>
          </a:xfrm>
        </p:grpSpPr>
        <p:grpSp>
          <p:nvGrpSpPr>
            <p:cNvPr id="34" name="组合 33"/>
            <p:cNvGrpSpPr/>
            <p:nvPr/>
          </p:nvGrpSpPr>
          <p:grpSpPr>
            <a:xfrm>
              <a:off x="740" y="2710"/>
              <a:ext cx="2910" cy="2968"/>
              <a:chOff x="740" y="2710"/>
              <a:chExt cx="2910" cy="2968"/>
            </a:xfrm>
          </p:grpSpPr>
          <p:sp>
            <p:nvSpPr>
              <p:cNvPr id="11" name="矩形 10"/>
              <p:cNvSpPr/>
              <p:nvPr>
                <p:custDataLst>
                  <p:tags r:id="rId2"/>
                </p:custDataLst>
              </p:nvPr>
            </p:nvSpPr>
            <p:spPr>
              <a:xfrm>
                <a:off x="740" y="2710"/>
                <a:ext cx="2911" cy="454"/>
              </a:xfrm>
              <a:prstGeom prst="rect">
                <a:avLst/>
              </a:prstGeom>
              <a:solidFill>
                <a:srgbClr val="E20000"/>
              </a:solidFill>
              <a:ln w="9525">
                <a:solidFill>
                  <a:srgbClr val="E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dirty="0">
                    <a:solidFill>
                      <a:schemeClr val="bg1"/>
                    </a:solidFill>
                    <a:latin typeface="思源黑体 CN Bold" panose="020B0800000000000000" pitchFamily="34" charset="-122"/>
                    <a:ea typeface="思源黑体 CN Bold" panose="020B0800000000000000" pitchFamily="34" charset="-122"/>
                    <a:cs typeface="+mn-ea"/>
                    <a:sym typeface="+mn-lt"/>
                  </a:rPr>
                  <a:t>存在问题一</a:t>
                </a:r>
                <a:endParaRPr lang="zh-CN" altLang="en-US" sz="1400" dirty="0">
                  <a:solidFill>
                    <a:schemeClr val="bg1"/>
                  </a:solidFill>
                  <a:latin typeface="思源黑体 CN Bold" panose="020B0800000000000000" pitchFamily="34" charset="-122"/>
                  <a:ea typeface="思源黑体 CN Bold" panose="020B0800000000000000" pitchFamily="34" charset="-122"/>
                  <a:cs typeface="+mn-ea"/>
                  <a:sym typeface="+mn-lt"/>
                </a:endParaRPr>
              </a:p>
            </p:txBody>
          </p:sp>
          <p:sp>
            <p:nvSpPr>
              <p:cNvPr id="13" name="矩形 12"/>
              <p:cNvSpPr/>
              <p:nvPr>
                <p:custDataLst>
                  <p:tags r:id="rId3"/>
                </p:custDataLst>
              </p:nvPr>
            </p:nvSpPr>
            <p:spPr>
              <a:xfrm>
                <a:off x="740" y="3272"/>
                <a:ext cx="2911" cy="2406"/>
              </a:xfrm>
              <a:prstGeom prst="rect">
                <a:avLst/>
              </a:prstGeom>
              <a:solidFill>
                <a:schemeClr val="bg1">
                  <a:alpha val="80000"/>
                </a:schemeClr>
              </a:solidFill>
              <a:ln w="9525">
                <a:solidFill>
                  <a:srgbClr val="E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buClr>
                    <a:srgbClr val="C7000B"/>
                  </a:buClr>
                </a:pPr>
                <a:r>
                  <a:rPr lang="zh-CN" altLang="en-US" sz="1150" dirty="0">
                    <a:solidFill>
                      <a:schemeClr val="tx1"/>
                    </a:solidFill>
                    <a:latin typeface="微软雅黑" panose="020B0503020204020204" pitchFamily="2" charset="-122"/>
                    <a:ea typeface="微软雅黑" panose="020B0503020204020204" pitchFamily="2" charset="-122"/>
                    <a:cs typeface="+mn-ea"/>
                    <a:sym typeface="+mn-lt"/>
                  </a:rPr>
                  <a:t>乡级财政底子薄、实力弱、收支矛盾突出的基本现状没有得到根本扭转。</a:t>
                </a:r>
                <a:endParaRPr lang="zh-CN" altLang="en-US" sz="1150" dirty="0">
                  <a:solidFill>
                    <a:schemeClr val="tx1"/>
                  </a:solidFill>
                  <a:latin typeface="微软雅黑" panose="020B0503020204020204" pitchFamily="2" charset="-122"/>
                  <a:ea typeface="微软雅黑" panose="020B0503020204020204" pitchFamily="2" charset="-122"/>
                  <a:cs typeface="+mn-ea"/>
                  <a:sym typeface="+mn-lt"/>
                </a:endParaRPr>
              </a:p>
            </p:txBody>
          </p:sp>
        </p:grpSp>
        <p:grpSp>
          <p:nvGrpSpPr>
            <p:cNvPr id="35" name="组合 34"/>
            <p:cNvGrpSpPr/>
            <p:nvPr/>
          </p:nvGrpSpPr>
          <p:grpSpPr>
            <a:xfrm>
              <a:off x="3774" y="2710"/>
              <a:ext cx="3256" cy="2966"/>
              <a:chOff x="3774" y="2710"/>
              <a:chExt cx="3256" cy="2966"/>
            </a:xfrm>
          </p:grpSpPr>
          <p:sp>
            <p:nvSpPr>
              <p:cNvPr id="20" name="矩形 19"/>
              <p:cNvSpPr/>
              <p:nvPr>
                <p:custDataLst>
                  <p:tags r:id="rId4"/>
                </p:custDataLst>
              </p:nvPr>
            </p:nvSpPr>
            <p:spPr>
              <a:xfrm>
                <a:off x="3774" y="2710"/>
                <a:ext cx="3256" cy="454"/>
              </a:xfrm>
              <a:prstGeom prst="rect">
                <a:avLst/>
              </a:prstGeom>
              <a:solidFill>
                <a:srgbClr val="E20000"/>
              </a:solidFill>
              <a:ln w="9525">
                <a:solidFill>
                  <a:srgbClr val="E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dirty="0">
                    <a:solidFill>
                      <a:schemeClr val="bg1"/>
                    </a:solidFill>
                    <a:latin typeface="思源黑体 CN Bold" panose="020B0800000000000000" pitchFamily="34" charset="-122"/>
                    <a:ea typeface="思源黑体 CN Bold" panose="020B0800000000000000" pitchFamily="34" charset="-122"/>
                    <a:cs typeface="+mn-ea"/>
                    <a:sym typeface="+mn-lt"/>
                  </a:rPr>
                  <a:t>存在</a:t>
                </a:r>
                <a:r>
                  <a:rPr lang="zh-CN" altLang="en-US" sz="1400" dirty="0">
                    <a:solidFill>
                      <a:schemeClr val="bg1"/>
                    </a:solidFill>
                    <a:latin typeface="思源黑体 CN Bold" panose="020B0800000000000000" pitchFamily="34" charset="-122"/>
                    <a:ea typeface="思源黑体 CN Bold" panose="020B0800000000000000" pitchFamily="34" charset="-122"/>
                    <a:cs typeface="+mn-ea"/>
                    <a:sym typeface="+mn-lt"/>
                  </a:rPr>
                  <a:t>问题二</a:t>
                </a:r>
                <a:endParaRPr lang="zh-CN" altLang="en-US" sz="1400" dirty="0">
                  <a:solidFill>
                    <a:schemeClr val="bg1"/>
                  </a:solidFill>
                  <a:latin typeface="思源黑体 CN Bold" panose="020B0800000000000000" pitchFamily="34" charset="-122"/>
                  <a:ea typeface="思源黑体 CN Bold" panose="020B0800000000000000" pitchFamily="34" charset="-122"/>
                  <a:cs typeface="+mn-ea"/>
                  <a:sym typeface="+mn-lt"/>
                </a:endParaRPr>
              </a:p>
            </p:txBody>
          </p:sp>
          <p:sp>
            <p:nvSpPr>
              <p:cNvPr id="21" name="矩形 20"/>
              <p:cNvSpPr/>
              <p:nvPr>
                <p:custDataLst>
                  <p:tags r:id="rId5"/>
                </p:custDataLst>
              </p:nvPr>
            </p:nvSpPr>
            <p:spPr>
              <a:xfrm>
                <a:off x="3774" y="3272"/>
                <a:ext cx="3256" cy="2405"/>
              </a:xfrm>
              <a:prstGeom prst="rect">
                <a:avLst/>
              </a:prstGeom>
              <a:solidFill>
                <a:schemeClr val="bg1">
                  <a:alpha val="80000"/>
                </a:schemeClr>
              </a:solidFill>
              <a:ln w="9525">
                <a:solidFill>
                  <a:srgbClr val="E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buClr>
                    <a:srgbClr val="C7000B"/>
                  </a:buClr>
                </a:pPr>
                <a:r>
                  <a:rPr lang="zh-CN" altLang="en-US" sz="1150" dirty="0">
                    <a:solidFill>
                      <a:schemeClr val="tx1"/>
                    </a:solidFill>
                    <a:latin typeface="微软雅黑" panose="020B0503020204020204" pitchFamily="2" charset="-122"/>
                    <a:ea typeface="微软雅黑" panose="020B0503020204020204" pitchFamily="2" charset="-122"/>
                    <a:cs typeface="+mn-ea"/>
                    <a:sym typeface="+mn-lt"/>
                  </a:rPr>
                  <a:t>经济结构较为单一，产业发展缺乏新的支柱产业支撑，全乡的林木资源、生态资源仍然欠未得到高效开发利用。群众就业欠缺技术培训与岗位引导，农民增收渠道不宽，经济发展增速慢。</a:t>
                </a:r>
                <a:endParaRPr lang="zh-CN" altLang="en-US" sz="1150" dirty="0">
                  <a:solidFill>
                    <a:schemeClr val="tx1"/>
                  </a:solidFill>
                  <a:latin typeface="微软雅黑" panose="020B0503020204020204" pitchFamily="2" charset="-122"/>
                  <a:ea typeface="微软雅黑" panose="020B0503020204020204" pitchFamily="2" charset="-122"/>
                  <a:cs typeface="+mn-ea"/>
                  <a:sym typeface="+mn-lt"/>
                </a:endParaRPr>
              </a:p>
            </p:txBody>
          </p:sp>
        </p:grpSp>
        <p:grpSp>
          <p:nvGrpSpPr>
            <p:cNvPr id="36" name="组合 35"/>
            <p:cNvGrpSpPr/>
            <p:nvPr/>
          </p:nvGrpSpPr>
          <p:grpSpPr>
            <a:xfrm>
              <a:off x="7153" y="2710"/>
              <a:ext cx="3058" cy="2966"/>
              <a:chOff x="7153" y="2710"/>
              <a:chExt cx="3058" cy="2966"/>
            </a:xfrm>
          </p:grpSpPr>
          <p:sp>
            <p:nvSpPr>
              <p:cNvPr id="4" name="矩形 3"/>
              <p:cNvSpPr/>
              <p:nvPr>
                <p:custDataLst>
                  <p:tags r:id="rId6"/>
                </p:custDataLst>
              </p:nvPr>
            </p:nvSpPr>
            <p:spPr>
              <a:xfrm>
                <a:off x="7153" y="2710"/>
                <a:ext cx="3059" cy="454"/>
              </a:xfrm>
              <a:prstGeom prst="rect">
                <a:avLst/>
              </a:prstGeom>
              <a:solidFill>
                <a:srgbClr val="E20000"/>
              </a:solidFill>
              <a:ln w="9525">
                <a:solidFill>
                  <a:srgbClr val="E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dirty="0">
                    <a:solidFill>
                      <a:schemeClr val="bg1"/>
                    </a:solidFill>
                    <a:latin typeface="思源黑体 CN Bold" panose="020B0800000000000000" pitchFamily="34" charset="-122"/>
                    <a:ea typeface="思源黑体 CN Bold" panose="020B0800000000000000" pitchFamily="34" charset="-122"/>
                    <a:cs typeface="+mn-ea"/>
                    <a:sym typeface="+mn-lt"/>
                  </a:rPr>
                  <a:t>存在</a:t>
                </a:r>
                <a:r>
                  <a:rPr lang="zh-CN" altLang="en-US" sz="1400" dirty="0">
                    <a:solidFill>
                      <a:schemeClr val="bg1"/>
                    </a:solidFill>
                    <a:latin typeface="思源黑体 CN Bold" panose="020B0800000000000000" pitchFamily="34" charset="-122"/>
                    <a:ea typeface="思源黑体 CN Bold" panose="020B0800000000000000" pitchFamily="34" charset="-122"/>
                    <a:cs typeface="+mn-ea"/>
                    <a:sym typeface="+mn-lt"/>
                  </a:rPr>
                  <a:t>问题三</a:t>
                </a:r>
                <a:endParaRPr lang="zh-CN" altLang="en-US" sz="1400" dirty="0">
                  <a:solidFill>
                    <a:schemeClr val="bg1"/>
                  </a:solidFill>
                  <a:latin typeface="思源黑体 CN Bold" panose="020B0800000000000000" pitchFamily="34" charset="-122"/>
                  <a:ea typeface="思源黑体 CN Bold" panose="020B0800000000000000" pitchFamily="34" charset="-122"/>
                  <a:cs typeface="+mn-ea"/>
                  <a:sym typeface="+mn-lt"/>
                </a:endParaRPr>
              </a:p>
            </p:txBody>
          </p:sp>
          <p:sp>
            <p:nvSpPr>
              <p:cNvPr id="24" name="矩形 23"/>
              <p:cNvSpPr/>
              <p:nvPr>
                <p:custDataLst>
                  <p:tags r:id="rId7"/>
                </p:custDataLst>
              </p:nvPr>
            </p:nvSpPr>
            <p:spPr>
              <a:xfrm>
                <a:off x="7153" y="3272"/>
                <a:ext cx="3059" cy="2405"/>
              </a:xfrm>
              <a:prstGeom prst="rect">
                <a:avLst/>
              </a:prstGeom>
              <a:solidFill>
                <a:schemeClr val="bg1">
                  <a:alpha val="80000"/>
                </a:schemeClr>
              </a:solidFill>
              <a:ln w="9525">
                <a:solidFill>
                  <a:srgbClr val="E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buClr>
                    <a:srgbClr val="C7000B"/>
                  </a:buClr>
                </a:pPr>
                <a:r>
                  <a:rPr lang="zh-CN" altLang="en-US" sz="115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基础设施还不够完善，尤其是道路交通设施在在</a:t>
                </a:r>
                <a:r>
                  <a:rPr lang="en-US" altLang="zh-CN" sz="115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“4·26”</a:t>
                </a:r>
                <a:r>
                  <a:rPr lang="zh-CN" altLang="en-US" sz="115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a:t>
                </a:r>
                <a:r>
                  <a:rPr lang="en-US" altLang="zh-CN" sz="115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“7·7”</a:t>
                </a:r>
                <a:r>
                  <a:rPr lang="zh-CN" altLang="en-US" sz="115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a:t>
                </a:r>
                <a:r>
                  <a:rPr lang="en-US" altLang="zh-CN" sz="115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“7·13”</a:t>
                </a:r>
                <a:r>
                  <a:rPr lang="zh-CN" altLang="en-US" sz="115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三次暴雨山洪灾害中损毁严重，修复难度大，资金缺口大。</a:t>
                </a:r>
                <a:endParaRPr lang="zh-CN" altLang="en-US" sz="115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endParaRPr>
              </a:p>
            </p:txBody>
          </p:sp>
        </p:grpSp>
        <p:grpSp>
          <p:nvGrpSpPr>
            <p:cNvPr id="37" name="组合 36"/>
            <p:cNvGrpSpPr/>
            <p:nvPr/>
          </p:nvGrpSpPr>
          <p:grpSpPr>
            <a:xfrm>
              <a:off x="10335" y="2710"/>
              <a:ext cx="3058" cy="2960"/>
              <a:chOff x="10335" y="2710"/>
              <a:chExt cx="3058" cy="2960"/>
            </a:xfrm>
          </p:grpSpPr>
          <p:sp>
            <p:nvSpPr>
              <p:cNvPr id="7" name="矩形 6"/>
              <p:cNvSpPr/>
              <p:nvPr>
                <p:custDataLst>
                  <p:tags r:id="rId8"/>
                </p:custDataLst>
              </p:nvPr>
            </p:nvSpPr>
            <p:spPr>
              <a:xfrm>
                <a:off x="10335" y="2710"/>
                <a:ext cx="3059" cy="454"/>
              </a:xfrm>
              <a:prstGeom prst="rect">
                <a:avLst/>
              </a:prstGeom>
              <a:solidFill>
                <a:srgbClr val="E20000"/>
              </a:solidFill>
              <a:ln w="9525">
                <a:solidFill>
                  <a:srgbClr val="E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1400" dirty="0">
                    <a:solidFill>
                      <a:schemeClr val="bg1"/>
                    </a:solidFill>
                    <a:latin typeface="思源黑体 CN Bold" panose="020B0800000000000000" pitchFamily="34" charset="-122"/>
                    <a:ea typeface="思源黑体 CN Bold" panose="020B0800000000000000" pitchFamily="34" charset="-122"/>
                    <a:cs typeface="+mn-ea"/>
                    <a:sym typeface="+mn-lt"/>
                  </a:rPr>
                  <a:t>存在</a:t>
                </a:r>
                <a:r>
                  <a:rPr lang="zh-CN" altLang="en-US" sz="1400" dirty="0">
                    <a:solidFill>
                      <a:schemeClr val="bg1"/>
                    </a:solidFill>
                    <a:latin typeface="思源黑体 CN Bold" panose="020B0800000000000000" pitchFamily="34" charset="-122"/>
                    <a:ea typeface="思源黑体 CN Bold" panose="020B0800000000000000" pitchFamily="34" charset="-122"/>
                    <a:cs typeface="+mn-ea"/>
                    <a:sym typeface="+mn-lt"/>
                  </a:rPr>
                  <a:t>问题四</a:t>
                </a:r>
                <a:endParaRPr lang="zh-CN" altLang="en-US" sz="1400" dirty="0">
                  <a:solidFill>
                    <a:schemeClr val="bg1"/>
                  </a:solidFill>
                  <a:latin typeface="思源黑体 CN Bold" panose="020B0800000000000000" pitchFamily="34" charset="-122"/>
                  <a:ea typeface="思源黑体 CN Bold" panose="020B0800000000000000" pitchFamily="34" charset="-122"/>
                  <a:cs typeface="+mn-ea"/>
                  <a:sym typeface="+mn-lt"/>
                </a:endParaRPr>
              </a:p>
            </p:txBody>
          </p:sp>
          <p:sp>
            <p:nvSpPr>
              <p:cNvPr id="9" name="矩形 8"/>
              <p:cNvSpPr/>
              <p:nvPr>
                <p:custDataLst>
                  <p:tags r:id="rId9"/>
                </p:custDataLst>
              </p:nvPr>
            </p:nvSpPr>
            <p:spPr>
              <a:xfrm>
                <a:off x="10335" y="3266"/>
                <a:ext cx="3059" cy="2405"/>
              </a:xfrm>
              <a:prstGeom prst="rect">
                <a:avLst/>
              </a:prstGeom>
              <a:solidFill>
                <a:schemeClr val="bg1">
                  <a:alpha val="80000"/>
                </a:schemeClr>
              </a:solidFill>
              <a:ln w="9525">
                <a:solidFill>
                  <a:srgbClr val="E2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just">
                  <a:buClr>
                    <a:srgbClr val="C7000B"/>
                  </a:buClr>
                  <a:buSzTx/>
                  <a:buFontTx/>
                </a:pPr>
                <a:r>
                  <a:rPr lang="en-US" altLang="zh-CN" sz="115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rPr>
                  <a:t>乡村服务群众能力仍然不足，服务功能仍不够完善，“最多跑一次”方面仍有欠缺，群众办事还不够方便。</a:t>
                </a:r>
                <a:endParaRPr lang="en-US" altLang="zh-CN" sz="1150" dirty="0">
                  <a:solidFill>
                    <a:schemeClr val="tx1"/>
                  </a:solidFill>
                  <a:latin typeface="微软雅黑" panose="020B0503020204020204" pitchFamily="2" charset="-122"/>
                  <a:ea typeface="微软雅黑" panose="020B0503020204020204" pitchFamily="2" charset="-122"/>
                  <a:cs typeface="微软雅黑" panose="020B0503020204020204" pitchFamily="2" charset="-122"/>
                  <a:sym typeface="+mn-lt"/>
                </a:endParaRPr>
              </a:p>
            </p:txBody>
          </p:sp>
        </p:grpSp>
      </p:grpSp>
      <p:grpSp>
        <p:nvGrpSpPr>
          <p:cNvPr id="16" name="组合 15"/>
          <p:cNvGrpSpPr/>
          <p:nvPr/>
        </p:nvGrpSpPr>
        <p:grpSpPr>
          <a:xfrm>
            <a:off x="-4445" y="268605"/>
            <a:ext cx="9126220" cy="208280"/>
            <a:chOff x="-7" y="423"/>
            <a:chExt cx="14372" cy="328"/>
          </a:xfrm>
        </p:grpSpPr>
        <p:cxnSp>
          <p:nvCxnSpPr>
            <p:cNvPr id="17" name="直接连接符 16"/>
            <p:cNvCxnSpPr/>
            <p:nvPr>
              <p:custDataLst>
                <p:tags r:id="rId10"/>
              </p:custDataLst>
            </p:nvPr>
          </p:nvCxnSpPr>
          <p:spPr>
            <a:xfrm>
              <a:off x="-7" y="587"/>
              <a:ext cx="3196" cy="0"/>
            </a:xfrm>
            <a:prstGeom prst="line">
              <a:avLst/>
            </a:prstGeom>
            <a:ln w="3175" cap="rnd">
              <a:solidFill>
                <a:srgbClr val="CC0000"/>
              </a:solidFill>
              <a:round/>
              <a:headEnd type="none"/>
              <a:tailEnd type="none" w="med" len="med"/>
            </a:ln>
          </p:spPr>
          <p:style>
            <a:lnRef idx="1">
              <a:schemeClr val="accent1"/>
            </a:lnRef>
            <a:fillRef idx="0">
              <a:schemeClr val="accent1"/>
            </a:fillRef>
            <a:effectRef idx="0">
              <a:schemeClr val="accent1"/>
            </a:effectRef>
            <a:fontRef idx="minor">
              <a:schemeClr val="tx1"/>
            </a:fontRef>
          </p:style>
        </p:cxnSp>
        <p:pic>
          <p:nvPicPr>
            <p:cNvPr id="18" name="图片 17" descr="PPT"/>
            <p:cNvPicPr>
              <a:picLocks noChangeAspect="1"/>
            </p:cNvPicPr>
            <p:nvPr/>
          </p:nvPicPr>
          <p:blipFill>
            <a:blip r:embed="rId11"/>
            <a:stretch>
              <a:fillRect/>
            </a:stretch>
          </p:blipFill>
          <p:spPr>
            <a:xfrm>
              <a:off x="4902" y="423"/>
              <a:ext cx="4569" cy="329"/>
            </a:xfrm>
            <a:prstGeom prst="rect">
              <a:avLst/>
            </a:prstGeom>
          </p:spPr>
        </p:pic>
        <p:grpSp>
          <p:nvGrpSpPr>
            <p:cNvPr id="26" name="组合 25"/>
            <p:cNvGrpSpPr/>
            <p:nvPr/>
          </p:nvGrpSpPr>
          <p:grpSpPr>
            <a:xfrm>
              <a:off x="3603" y="423"/>
              <a:ext cx="1005" cy="319"/>
              <a:chOff x="2474" y="145"/>
              <a:chExt cx="1503" cy="442"/>
            </a:xfrm>
          </p:grpSpPr>
          <p:sp>
            <p:nvSpPr>
              <p:cNvPr id="53" name="五角星 52"/>
              <p:cNvSpPr/>
              <p:nvPr/>
            </p:nvSpPr>
            <p:spPr>
              <a:xfrm>
                <a:off x="3535"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4" name="五角星 53"/>
              <p:cNvSpPr/>
              <p:nvPr/>
            </p:nvSpPr>
            <p:spPr>
              <a:xfrm>
                <a:off x="3005"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5" name="五角星 54"/>
              <p:cNvSpPr/>
              <p:nvPr/>
            </p:nvSpPr>
            <p:spPr>
              <a:xfrm>
                <a:off x="2474"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7" name="组合 26"/>
            <p:cNvGrpSpPr/>
            <p:nvPr/>
          </p:nvGrpSpPr>
          <p:grpSpPr>
            <a:xfrm>
              <a:off x="9765" y="423"/>
              <a:ext cx="1005" cy="319"/>
              <a:chOff x="2474" y="145"/>
              <a:chExt cx="1503" cy="442"/>
            </a:xfrm>
          </p:grpSpPr>
          <p:sp>
            <p:nvSpPr>
              <p:cNvPr id="28" name="五角星 27"/>
              <p:cNvSpPr/>
              <p:nvPr/>
            </p:nvSpPr>
            <p:spPr>
              <a:xfrm>
                <a:off x="3535"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五角星 28"/>
              <p:cNvSpPr/>
              <p:nvPr/>
            </p:nvSpPr>
            <p:spPr>
              <a:xfrm>
                <a:off x="3005"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五角星 29"/>
              <p:cNvSpPr/>
              <p:nvPr/>
            </p:nvSpPr>
            <p:spPr>
              <a:xfrm>
                <a:off x="2474"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cxnSp>
          <p:nvCxnSpPr>
            <p:cNvPr id="32" name="直接连接符 31"/>
            <p:cNvCxnSpPr/>
            <p:nvPr>
              <p:custDataLst>
                <p:tags r:id="rId12"/>
              </p:custDataLst>
            </p:nvPr>
          </p:nvCxnSpPr>
          <p:spPr>
            <a:xfrm>
              <a:off x="11169" y="587"/>
              <a:ext cx="3196" cy="0"/>
            </a:xfrm>
            <a:prstGeom prst="line">
              <a:avLst/>
            </a:prstGeom>
            <a:ln w="3175" cap="rnd">
              <a:solidFill>
                <a:srgbClr val="CC0000"/>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pic>
        <p:nvPicPr>
          <p:cNvPr id="33" name="图片 3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38110" y="3613150"/>
            <a:ext cx="1520190" cy="1566545"/>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000" fill="hold">
                                          <p:stCondLst>
                                            <p:cond delay="0"/>
                                          </p:stCondLst>
                                        </p:cTn>
                                        <p:tgtEl>
                                          <p:spTgt spid="38"/>
                                        </p:tgtEl>
                                        <p:attrNameLst>
                                          <p:attrName>style.visibility</p:attrName>
                                        </p:attrNameLst>
                                      </p:cBhvr>
                                      <p:to>
                                        <p:strVal val="visible"/>
                                      </p:to>
                                    </p:set>
                                    <p:animEffect transition="in" filter="wipe(left)">
                                      <p:cBhvr>
                                        <p:cTn id="12"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descr="图片3"/>
          <p:cNvPicPr>
            <a:picLocks noChangeAspect="1"/>
          </p:cNvPicPr>
          <p:nvPr/>
        </p:nvPicPr>
        <p:blipFill>
          <a:blip r:embed="rId1"/>
          <a:stretch>
            <a:fillRect/>
          </a:stretch>
        </p:blipFill>
        <p:spPr>
          <a:xfrm>
            <a:off x="0" y="-9525"/>
            <a:ext cx="9144000" cy="5152390"/>
          </a:xfrm>
          <a:prstGeom prst="rect">
            <a:avLst/>
          </a:prstGeom>
        </p:spPr>
      </p:pic>
      <p:pic>
        <p:nvPicPr>
          <p:cNvPr id="24" name="图片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9640" y="0"/>
            <a:ext cx="4460875" cy="5163185"/>
          </a:xfrm>
          <a:prstGeom prst="rect">
            <a:avLst/>
          </a:prstGeom>
        </p:spPr>
      </p:pic>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9850" y="2255520"/>
            <a:ext cx="2838450" cy="2924175"/>
          </a:xfrm>
          <a:prstGeom prst="rect">
            <a:avLst/>
          </a:prstGeom>
        </p:spPr>
      </p:pic>
      <p:grpSp>
        <p:nvGrpSpPr>
          <p:cNvPr id="30" name="组合 29"/>
          <p:cNvGrpSpPr/>
          <p:nvPr/>
        </p:nvGrpSpPr>
        <p:grpSpPr>
          <a:xfrm>
            <a:off x="827405" y="339725"/>
            <a:ext cx="7341870" cy="3844290"/>
            <a:chOff x="1303" y="535"/>
            <a:chExt cx="11562" cy="6054"/>
          </a:xfrm>
        </p:grpSpPr>
        <p:pic>
          <p:nvPicPr>
            <p:cNvPr id="32" name="图片 31"/>
            <p:cNvPicPr>
              <a:picLocks noChangeAspect="1"/>
            </p:cNvPicPr>
            <p:nvPr/>
          </p:nvPicPr>
          <p:blipFill rotWithShape="1">
            <a:blip r:embed="rId4">
              <a:extLst>
                <a:ext uri="{28A0092B-C50C-407E-A947-70E740481C1C}">
                  <a14:useLocalDpi xmlns:a14="http://schemas.microsoft.com/office/drawing/2010/main" val="0"/>
                </a:ext>
              </a:extLst>
            </a:blip>
            <a:srcRect r="47002"/>
            <a:stretch>
              <a:fillRect/>
            </a:stretch>
          </p:blipFill>
          <p:spPr>
            <a:xfrm>
              <a:off x="1303" y="4731"/>
              <a:ext cx="1313" cy="1858"/>
            </a:xfrm>
            <a:prstGeom prst="rect">
              <a:avLst/>
            </a:prstGeom>
          </p:spPr>
        </p:pic>
        <p:pic>
          <p:nvPicPr>
            <p:cNvPr id="39" name="图片 38"/>
            <p:cNvPicPr>
              <a:picLocks noChangeAspect="1"/>
            </p:cNvPicPr>
            <p:nvPr/>
          </p:nvPicPr>
          <p:blipFill rotWithShape="1">
            <a:blip r:embed="rId4">
              <a:extLst>
                <a:ext uri="{28A0092B-C50C-407E-A947-70E740481C1C}">
                  <a14:useLocalDpi xmlns:a14="http://schemas.microsoft.com/office/drawing/2010/main" val="0"/>
                </a:ext>
              </a:extLst>
            </a:blip>
            <a:srcRect l="50000"/>
            <a:stretch>
              <a:fillRect/>
            </a:stretch>
          </p:blipFill>
          <p:spPr>
            <a:xfrm>
              <a:off x="11169" y="535"/>
              <a:ext cx="1697" cy="2546"/>
            </a:xfrm>
            <a:prstGeom prst="rect">
              <a:avLst/>
            </a:prstGeom>
          </p:spPr>
        </p:pic>
      </p:grpSp>
      <p:sp>
        <p:nvSpPr>
          <p:cNvPr id="45" name="文本框 44"/>
          <p:cNvSpPr txBox="1"/>
          <p:nvPr/>
        </p:nvSpPr>
        <p:spPr>
          <a:xfrm>
            <a:off x="1566545" y="1607820"/>
            <a:ext cx="4987925" cy="1918335"/>
          </a:xfrm>
          <a:prstGeom prst="rect">
            <a:avLst/>
          </a:prstGeom>
          <a:noFill/>
        </p:spPr>
        <p:txBody>
          <a:bodyPr wrap="square" rtlCol="0">
            <a:spAutoFit/>
          </a:bodyPr>
          <a:p>
            <a:pPr algn="ctr">
              <a:lnSpc>
                <a:spcPct val="110000"/>
              </a:lnSpc>
            </a:pPr>
            <a:r>
              <a:rPr lang="zh-CN" altLang="en-US" sz="5400" b="1" dirty="0">
                <a:ln w="12700">
                  <a:solidFill>
                    <a:schemeClr val="bg1"/>
                  </a:solidFill>
                </a:ln>
                <a:gradFill flip="none" rotWithShape="1">
                  <a:gsLst>
                    <a:gs pos="0">
                      <a:srgbClr val="E20000">
                        <a:shade val="30000"/>
                        <a:satMod val="115000"/>
                      </a:srgbClr>
                    </a:gs>
                    <a:gs pos="50000">
                      <a:srgbClr val="E20000">
                        <a:shade val="67500"/>
                        <a:satMod val="115000"/>
                      </a:srgbClr>
                    </a:gs>
                    <a:gs pos="100000">
                      <a:srgbClr val="E20000">
                        <a:shade val="100000"/>
                        <a:satMod val="115000"/>
                      </a:srgbClr>
                    </a:gs>
                  </a:gsLst>
                  <a:lin ang="2700000" scaled="1"/>
                  <a:tileRect/>
                </a:gradFill>
                <a:effectLst>
                  <a:outerShdw blurRad="38100" dist="38100" dir="2700000" algn="tl">
                    <a:srgbClr val="000000">
                      <a:alpha val="43137"/>
                    </a:srgbClr>
                  </a:outerShdw>
                </a:effectLst>
                <a:latin typeface="微软雅黑" panose="020B0503020204020204" pitchFamily="2" charset="-122"/>
                <a:ea typeface="微软雅黑" panose="020B0503020204020204" pitchFamily="2" charset="-122"/>
                <a:cs typeface="+mn-ea"/>
              </a:rPr>
              <a:t>指导思想和发展目标</a:t>
            </a:r>
            <a:endParaRPr lang="zh-CN" altLang="en-US" sz="5400" b="1" dirty="0">
              <a:ln w="12700">
                <a:solidFill>
                  <a:schemeClr val="bg1"/>
                </a:solidFill>
              </a:ln>
              <a:gradFill flip="none" rotWithShape="1">
                <a:gsLst>
                  <a:gs pos="0">
                    <a:srgbClr val="E20000">
                      <a:shade val="30000"/>
                      <a:satMod val="115000"/>
                    </a:srgbClr>
                  </a:gs>
                  <a:gs pos="50000">
                    <a:srgbClr val="E20000">
                      <a:shade val="67500"/>
                      <a:satMod val="115000"/>
                    </a:srgbClr>
                  </a:gs>
                  <a:gs pos="100000">
                    <a:srgbClr val="E20000">
                      <a:shade val="100000"/>
                      <a:satMod val="115000"/>
                    </a:srgbClr>
                  </a:gs>
                </a:gsLst>
                <a:lin ang="2700000" scaled="1"/>
                <a:tileRect/>
              </a:gradFill>
              <a:effectLst>
                <a:outerShdw blurRad="38100" dist="38100" dir="2700000" algn="tl">
                  <a:srgbClr val="000000">
                    <a:alpha val="43137"/>
                  </a:srgbClr>
                </a:outerShdw>
              </a:effectLst>
              <a:latin typeface="微软雅黑" panose="020B0503020204020204" pitchFamily="2" charset="-122"/>
              <a:ea typeface="微软雅黑" panose="020B0503020204020204" pitchFamily="2" charset="-122"/>
              <a:cs typeface="+mn-ea"/>
            </a:endParaRPr>
          </a:p>
        </p:txBody>
      </p:sp>
      <p:sp>
        <p:nvSpPr>
          <p:cNvPr id="49" name="圆角矩形 48"/>
          <p:cNvSpPr/>
          <p:nvPr/>
        </p:nvSpPr>
        <p:spPr>
          <a:xfrm>
            <a:off x="2954205" y="831149"/>
            <a:ext cx="1944000" cy="648000"/>
          </a:xfrm>
          <a:prstGeom prst="roundRect">
            <a:avLst>
              <a:gd name="adj" fmla="val 23757"/>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3200" dirty="0" smtClean="0">
                <a:latin typeface="思源黑体 CN Bold" panose="020B0800000000000000" pitchFamily="34" charset="-122"/>
                <a:ea typeface="思源黑体 CN Bold" panose="020B0800000000000000" pitchFamily="34" charset="-122"/>
              </a:rPr>
              <a:t>第三章</a:t>
            </a:r>
            <a:endParaRPr lang="zh-CN" altLang="en-US" sz="3200" dirty="0">
              <a:latin typeface="思源黑体 CN Bold" panose="020B0800000000000000" pitchFamily="34" charset="-122"/>
              <a:ea typeface="思源黑体 CN Bold" panose="020B0800000000000000" pitchFamily="34" charset="-122"/>
            </a:endParaRPr>
          </a:p>
        </p:txBody>
      </p:sp>
      <p:sp>
        <p:nvSpPr>
          <p:cNvPr id="50" name="五角星 49"/>
          <p:cNvSpPr/>
          <p:nvPr/>
        </p:nvSpPr>
        <p:spPr>
          <a:xfrm>
            <a:off x="2515750" y="1014963"/>
            <a:ext cx="280372" cy="28037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1" name="五角星 50"/>
          <p:cNvSpPr/>
          <p:nvPr/>
        </p:nvSpPr>
        <p:spPr>
          <a:xfrm>
            <a:off x="2179066" y="1014963"/>
            <a:ext cx="280372" cy="28037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2" name="五角星 51"/>
          <p:cNvSpPr/>
          <p:nvPr/>
        </p:nvSpPr>
        <p:spPr>
          <a:xfrm>
            <a:off x="1842383" y="1014963"/>
            <a:ext cx="280372" cy="28037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3" name="五角星 52"/>
          <p:cNvSpPr/>
          <p:nvPr/>
        </p:nvSpPr>
        <p:spPr>
          <a:xfrm>
            <a:off x="5729489" y="1014963"/>
            <a:ext cx="280372" cy="28037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4" name="五角星 53"/>
          <p:cNvSpPr/>
          <p:nvPr/>
        </p:nvSpPr>
        <p:spPr>
          <a:xfrm>
            <a:off x="5392805" y="1014963"/>
            <a:ext cx="280372" cy="28037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5" name="五角星 54"/>
          <p:cNvSpPr/>
          <p:nvPr/>
        </p:nvSpPr>
        <p:spPr>
          <a:xfrm>
            <a:off x="5056122" y="1014963"/>
            <a:ext cx="280372" cy="28037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par>
                                <p:cTn id="14" presetID="12" presetClass="entr" presetSubtype="8" fill="hold" nodeType="withEffect">
                                  <p:stCondLst>
                                    <p:cond delay="0"/>
                                  </p:stCondLst>
                                  <p:childTnLst>
                                    <p:set>
                                      <p:cBhvr>
                                        <p:cTn id="15" dur="1000" fill="hold">
                                          <p:stCondLst>
                                            <p:cond delay="0"/>
                                          </p:stCondLst>
                                        </p:cTn>
                                        <p:tgtEl>
                                          <p:spTgt spid="30"/>
                                        </p:tgtEl>
                                        <p:attrNameLst>
                                          <p:attrName>style.visibility</p:attrName>
                                        </p:attrNameLst>
                                      </p:cBhvr>
                                      <p:to>
                                        <p:strVal val="visible"/>
                                      </p:to>
                                    </p:set>
                                    <p:anim calcmode="lin" valueType="num">
                                      <p:cBhvr additive="base">
                                        <p:cTn id="16" dur="1000"/>
                                        <p:tgtEl>
                                          <p:spTgt spid="30"/>
                                        </p:tgtEl>
                                        <p:attrNameLst>
                                          <p:attrName>ppt_x</p:attrName>
                                        </p:attrNameLst>
                                      </p:cBhvr>
                                      <p:tavLst>
                                        <p:tav tm="0">
                                          <p:val>
                                            <p:strVal val="#ppt_x-#ppt_w*1.125000"/>
                                          </p:val>
                                        </p:tav>
                                        <p:tav tm="100000">
                                          <p:val>
                                            <p:strVal val="#ppt_x"/>
                                          </p:val>
                                        </p:tav>
                                      </p:tavLst>
                                    </p:anim>
                                    <p:animEffect transition="in" filter="wipe(right)">
                                      <p:cBhvr>
                                        <p:cTn id="17" dur="1000"/>
                                        <p:tgtEl>
                                          <p:spTgt spid="30"/>
                                        </p:tgtEl>
                                      </p:cBhvr>
                                    </p:animEffect>
                                  </p:childTnLst>
                                </p:cTn>
                              </p:par>
                            </p:childTnLst>
                          </p:cTn>
                        </p:par>
                        <p:par>
                          <p:cTn id="18" fill="hold">
                            <p:stCondLst>
                              <p:cond delay="1000"/>
                            </p:stCondLst>
                            <p:childTnLst>
                              <p:par>
                                <p:cTn id="19" presetID="2" presetClass="entr" presetSubtype="1" fill="hold" grpId="0" nodeType="afterEffect">
                                  <p:stCondLst>
                                    <p:cond delay="0"/>
                                  </p:stCondLst>
                                  <p:iterate type="lt">
                                    <p:tmPct val="10000"/>
                                  </p:iterate>
                                  <p:childTnLst>
                                    <p:set>
                                      <p:cBhvr>
                                        <p:cTn id="20" dur="1" fill="hold">
                                          <p:stCondLst>
                                            <p:cond delay="0"/>
                                          </p:stCondLst>
                                        </p:cTn>
                                        <p:tgtEl>
                                          <p:spTgt spid="45"/>
                                        </p:tgtEl>
                                        <p:attrNameLst>
                                          <p:attrName>style.visibility</p:attrName>
                                        </p:attrNameLst>
                                      </p:cBhvr>
                                      <p:to>
                                        <p:strVal val="visible"/>
                                      </p:to>
                                    </p:set>
                                    <p:anim calcmode="lin" valueType="num">
                                      <p:cBhvr additive="base">
                                        <p:cTn id="21" dur="500" fill="hold"/>
                                        <p:tgtEl>
                                          <p:spTgt spid="45"/>
                                        </p:tgtEl>
                                        <p:attrNameLst>
                                          <p:attrName>ppt_x</p:attrName>
                                        </p:attrNameLst>
                                      </p:cBhvr>
                                      <p:tavLst>
                                        <p:tav tm="0">
                                          <p:val>
                                            <p:strVal val="#ppt_x"/>
                                          </p:val>
                                        </p:tav>
                                        <p:tav tm="100000">
                                          <p:val>
                                            <p:strVal val="#ppt_x"/>
                                          </p:val>
                                        </p:tav>
                                      </p:tavLst>
                                    </p:anim>
                                    <p:anim calcmode="lin" valueType="num">
                                      <p:cBhvr additive="base">
                                        <p:cTn id="22" dur="500" fill="hold"/>
                                        <p:tgtEl>
                                          <p:spTgt spid="4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9154" name="矩形 13313"/>
          <p:cNvSpPr>
            <a:spLocks noChangeArrowheads="1"/>
          </p:cNvSpPr>
          <p:nvPr/>
        </p:nvSpPr>
        <p:spPr bwMode="auto">
          <a:xfrm>
            <a:off x="0" y="0"/>
            <a:ext cx="9144000" cy="5143500"/>
          </a:xfrm>
          <a:prstGeom prst="rect">
            <a:avLst/>
          </a:prstGeom>
          <a:solidFill>
            <a:srgbClr val="F2F2F2"/>
          </a:solidFill>
          <a:ln w="9525">
            <a:noFill/>
            <a:miter lim="800000"/>
          </a:ln>
        </p:spPr>
        <p:txBody>
          <a:bodyPr/>
          <a:lstStyle/>
          <a:p>
            <a:pPr>
              <a:buFont typeface="Arial" panose="020B0604020202020204" pitchFamily="34" charset="0"/>
              <a:buNone/>
            </a:pPr>
            <a:endParaRPr lang="zh-CN" altLang="zh-CN">
              <a:solidFill>
                <a:srgbClr val="000000"/>
              </a:solidFill>
            </a:endParaRPr>
          </a:p>
        </p:txBody>
      </p:sp>
      <p:pic>
        <p:nvPicPr>
          <p:cNvPr id="23" name="图片 22" descr="图片3"/>
          <p:cNvPicPr>
            <a:picLocks noChangeAspect="1"/>
          </p:cNvPicPr>
          <p:nvPr/>
        </p:nvPicPr>
        <p:blipFill>
          <a:blip r:embed="rId1"/>
          <a:stretch>
            <a:fillRect/>
          </a:stretch>
        </p:blipFill>
        <p:spPr>
          <a:xfrm>
            <a:off x="0" y="-9525"/>
            <a:ext cx="9144000" cy="5152390"/>
          </a:xfrm>
          <a:prstGeom prst="rect">
            <a:avLst/>
          </a:prstGeom>
        </p:spPr>
      </p:pic>
      <p:sp>
        <p:nvSpPr>
          <p:cNvPr id="3" name="Aichitds2"/>
          <p:cNvSpPr/>
          <p:nvPr/>
        </p:nvSpPr>
        <p:spPr bwMode="auto">
          <a:xfrm>
            <a:off x="3275330" y="1071245"/>
            <a:ext cx="4932680" cy="2457450"/>
          </a:xfrm>
          <a:prstGeom prst="rect">
            <a:avLst/>
          </a:prstGeom>
          <a:solidFill>
            <a:schemeClr val="bg1"/>
          </a:solidFill>
          <a:ln w="12700" cap="flat" cmpd="sng" algn="ctr">
            <a:solidFill>
              <a:srgbClr val="CC0000"/>
            </a:solidFill>
            <a:prstDash val="solid"/>
            <a:round/>
            <a:headEnd type="none" w="med" len="med"/>
            <a:tailEnd type="none" w="med" len="med"/>
          </a:ln>
          <a:effectLst/>
        </p:spPr>
        <p:txBody>
          <a:bodyPr vert="horz" wrap="square" lIns="91404" tIns="45702" rIns="91404" bIns="45702" numCol="1" rtlCol="0" anchor="t" anchorCtr="0" compatLnSpc="1"/>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solidFill>
                  <a:srgbClr val="FF0000"/>
                </a:solidFill>
              </a:ln>
              <a:solidFill>
                <a:srgbClr val="BC0000"/>
              </a:solidFill>
              <a:effectLst/>
              <a:uLnTx/>
              <a:uFillTx/>
              <a:cs typeface="+mn-ea"/>
              <a:sym typeface="+mn-lt"/>
            </a:endParaRPr>
          </a:p>
        </p:txBody>
      </p:sp>
      <p:sp>
        <p:nvSpPr>
          <p:cNvPr id="5" name="椭圆 4"/>
          <p:cNvSpPr/>
          <p:nvPr/>
        </p:nvSpPr>
        <p:spPr>
          <a:xfrm>
            <a:off x="680064" y="1345746"/>
            <a:ext cx="1681176" cy="1681176"/>
          </a:xfrm>
          <a:prstGeom prst="ellipse">
            <a:avLst/>
          </a:prstGeom>
          <a:gradFill>
            <a:gsLst>
              <a:gs pos="73000">
                <a:schemeClr val="accent1">
                  <a:lumMod val="5000"/>
                  <a:lumOff val="95000"/>
                  <a:alpha val="0"/>
                </a:schemeClr>
              </a:gs>
              <a:gs pos="100000">
                <a:schemeClr val="accent1">
                  <a:alpha val="22000"/>
                </a:schemeClr>
              </a:gs>
            </a:gsLst>
            <a:lin ang="0" scaled="0"/>
          </a:gradFill>
          <a:ln>
            <a:gradFill>
              <a:gsLst>
                <a:gs pos="76000">
                  <a:schemeClr val="accent1">
                    <a:lumMod val="5000"/>
                    <a:lumOff val="95000"/>
                    <a:alpha val="0"/>
                  </a:schemeClr>
                </a:gs>
                <a:gs pos="100000">
                  <a:srgbClr val="CC0000"/>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gradFill>
                <a:gsLst>
                  <a:gs pos="0">
                    <a:schemeClr val="accent1">
                      <a:lumMod val="5000"/>
                      <a:lumOff val="95000"/>
                    </a:schemeClr>
                  </a:gs>
                  <a:gs pos="74000">
                    <a:srgbClr val="FF3300"/>
                  </a:gs>
                  <a:gs pos="83000">
                    <a:srgbClr val="FF3300"/>
                  </a:gs>
                  <a:gs pos="100000">
                    <a:srgbClr val="CC0000"/>
                  </a:gs>
                </a:gsLst>
                <a:lin ang="5400000" scaled="0"/>
              </a:gradFill>
              <a:cs typeface="+mn-ea"/>
              <a:sym typeface="+mn-lt"/>
            </a:endParaRPr>
          </a:p>
        </p:txBody>
      </p:sp>
      <p:sp>
        <p:nvSpPr>
          <p:cNvPr id="6" name="椭圆 5"/>
          <p:cNvSpPr/>
          <p:nvPr/>
        </p:nvSpPr>
        <p:spPr bwMode="auto">
          <a:xfrm>
            <a:off x="826770" y="1593783"/>
            <a:ext cx="1185102" cy="1185102"/>
          </a:xfrm>
          <a:prstGeom prst="ellipse">
            <a:avLst/>
          </a:prstGeom>
          <a:solidFill>
            <a:srgbClr val="D8090F"/>
          </a:solidFill>
          <a:ln w="63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p>
            <a:pPr lvl="0" algn="ctr" defTabSz="457200">
              <a:defRPr/>
            </a:pPr>
            <a:r>
              <a:rPr lang="zh-CN" altLang="en-US" sz="2000" b="1" dirty="0">
                <a:solidFill>
                  <a:schemeClr val="bg1"/>
                </a:solidFill>
                <a:latin typeface="微软雅黑" panose="020B0503020204020204" pitchFamily="2" charset="-122"/>
                <a:ea typeface="微软雅黑" panose="020B0503020204020204" pitchFamily="2" charset="-122"/>
                <a:cs typeface="微软雅黑" panose="020B0503020204020204" pitchFamily="2" charset="-122"/>
                <a:sym typeface="Times New Roman" panose="02020603050405020304"/>
              </a:rPr>
              <a:t>指导</a:t>
            </a:r>
            <a:r>
              <a:rPr lang="en-US" altLang="zh-CN" sz="2000" b="1" dirty="0">
                <a:solidFill>
                  <a:schemeClr val="bg1"/>
                </a:solidFill>
                <a:latin typeface="微软雅黑" panose="020B0503020204020204" pitchFamily="2" charset="-122"/>
                <a:ea typeface="微软雅黑" panose="020B0503020204020204" pitchFamily="2" charset="-122"/>
                <a:cs typeface="微软雅黑" panose="020B0503020204020204" pitchFamily="2" charset="-122"/>
                <a:sym typeface="Times New Roman" panose="02020603050405020304"/>
              </a:rPr>
              <a:t>  </a:t>
            </a:r>
            <a:r>
              <a:rPr lang="zh-CN" altLang="en-US" sz="2000" b="1" dirty="0">
                <a:solidFill>
                  <a:schemeClr val="bg1"/>
                </a:solidFill>
                <a:latin typeface="微软雅黑" panose="020B0503020204020204" pitchFamily="2" charset="-122"/>
                <a:ea typeface="微软雅黑" panose="020B0503020204020204" pitchFamily="2" charset="-122"/>
                <a:cs typeface="微软雅黑" panose="020B0503020204020204" pitchFamily="2" charset="-122"/>
                <a:sym typeface="Times New Roman" panose="02020603050405020304"/>
              </a:rPr>
              <a:t>思想</a:t>
            </a:r>
            <a:endParaRPr lang="zh-CN" altLang="en-US" sz="2000" b="1" dirty="0">
              <a:solidFill>
                <a:schemeClr val="bg1"/>
              </a:solidFill>
              <a:latin typeface="微软雅黑" panose="020B0503020204020204" pitchFamily="2" charset="-122"/>
              <a:ea typeface="微软雅黑" panose="020B0503020204020204" pitchFamily="2" charset="-122"/>
              <a:cs typeface="微软雅黑" panose="020B0503020204020204" pitchFamily="2" charset="-122"/>
              <a:sym typeface="Times New Roman" panose="02020603050405020304"/>
            </a:endParaRPr>
          </a:p>
        </p:txBody>
      </p:sp>
      <p:sp>
        <p:nvSpPr>
          <p:cNvPr id="8" name="矩形 7"/>
          <p:cNvSpPr/>
          <p:nvPr/>
        </p:nvSpPr>
        <p:spPr>
          <a:xfrm>
            <a:off x="3533140" y="1279525"/>
            <a:ext cx="4507865" cy="2066290"/>
          </a:xfrm>
          <a:prstGeom prst="rect">
            <a:avLst/>
          </a:prstGeom>
        </p:spPr>
        <p:txBody>
          <a:bodyPr wrap="square">
            <a:spAutoFit/>
          </a:bodyPr>
          <a:p>
            <a:pPr marL="106045" lvl="0" indent="0" algn="just" eaLnBrk="1" latinLnBrk="0" hangingPunct="1">
              <a:lnSpc>
                <a:spcPts val="2200"/>
              </a:lnSpc>
              <a:buClr>
                <a:schemeClr val="accent1"/>
              </a:buClr>
              <a:defRPr/>
            </a:pPr>
            <a:r>
              <a:rPr lang="en-US" altLang="zh-CN" sz="1400" dirty="0">
                <a:solidFill>
                  <a:schemeClr val="tx1">
                    <a:lumMod val="85000"/>
                    <a:lumOff val="15000"/>
                  </a:schemeClr>
                </a:solidFill>
                <a:latin typeface="微软雅黑" panose="020B0503020204020204" pitchFamily="2" charset="-122"/>
                <a:ea typeface="微软雅黑" panose="020B0503020204020204" pitchFamily="2" charset="-122"/>
                <a:cs typeface="+mn-ea"/>
                <a:sym typeface="+mn-lt"/>
              </a:rPr>
              <a:t>       </a:t>
            </a:r>
            <a:r>
              <a:rPr lang="zh-CN" altLang="en-US" sz="1400" dirty="0">
                <a:solidFill>
                  <a:schemeClr val="tx1">
                    <a:lumMod val="85000"/>
                    <a:lumOff val="15000"/>
                  </a:schemeClr>
                </a:solidFill>
                <a:latin typeface="微软雅黑" panose="020B0503020204020204" pitchFamily="2" charset="-122"/>
                <a:ea typeface="微软雅黑" panose="020B0503020204020204" pitchFamily="2" charset="-122"/>
                <a:cs typeface="+mn-ea"/>
                <a:sym typeface="+mn-lt"/>
              </a:rPr>
              <a:t>深入贯彻习近平新时代中国特色社会主义思想和党的十九大和十九届四中全会精神，按照县委、县政府的工作部署，以全面建成小康社会、巩固提升脱贫成效为总揽，认真分析我乡面临的发展机遇和挑战，全乡上下凝心聚力，攻坚克难，主动适应发展新常态，着力促脱贫、强产业、惠民生、防风险，经济社会保持平稳健康发展。</a:t>
            </a:r>
            <a:endParaRPr lang="zh-CN" altLang="en-US" sz="1400" dirty="0">
              <a:solidFill>
                <a:schemeClr val="tx1">
                  <a:lumMod val="85000"/>
                  <a:lumOff val="15000"/>
                </a:schemeClr>
              </a:solidFill>
              <a:latin typeface="微软雅黑" panose="020B0503020204020204" pitchFamily="2" charset="-122"/>
              <a:ea typeface="微软雅黑" panose="020B0503020204020204" pitchFamily="2" charset="-122"/>
              <a:cs typeface="+mn-ea"/>
              <a:sym typeface="+mn-lt"/>
            </a:endParaRPr>
          </a:p>
        </p:txBody>
      </p:sp>
      <p:sp>
        <p:nvSpPr>
          <p:cNvPr id="17" name="椭圆 16"/>
          <p:cNvSpPr/>
          <p:nvPr/>
        </p:nvSpPr>
        <p:spPr bwMode="auto">
          <a:xfrm>
            <a:off x="2975277" y="1886533"/>
            <a:ext cx="599602" cy="599602"/>
          </a:xfrm>
          <a:prstGeom prst="ellipse">
            <a:avLst/>
          </a:prstGeom>
          <a:solidFill>
            <a:srgbClr val="D8090F"/>
          </a:solidFill>
          <a:ln w="63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p>
            <a:pPr algn="ctr"/>
            <a:endParaRPr lang="zh-CN" altLang="en-US" sz="2800" dirty="0">
              <a:ln w="19050">
                <a:noFill/>
              </a:ln>
              <a:gradFill>
                <a:gsLst>
                  <a:gs pos="100000">
                    <a:srgbClr val="E9BE61"/>
                  </a:gs>
                  <a:gs pos="49000">
                    <a:srgbClr val="FEEFAC"/>
                  </a:gs>
                </a:gsLst>
                <a:lin ang="5400000" scaled="0"/>
              </a:gradFill>
              <a:cs typeface="+mn-ea"/>
              <a:sym typeface="+mn-lt"/>
            </a:endParaRPr>
          </a:p>
        </p:txBody>
      </p:sp>
      <p:sp>
        <p:nvSpPr>
          <p:cNvPr id="18" name="图形 18"/>
          <p:cNvSpPr/>
          <p:nvPr/>
        </p:nvSpPr>
        <p:spPr>
          <a:xfrm>
            <a:off x="3130897" y="2026250"/>
            <a:ext cx="288362" cy="320168"/>
          </a:xfrm>
          <a:custGeom>
            <a:avLst/>
            <a:gdLst>
              <a:gd name="connsiteX0" fmla="*/ 504936 w 1583015"/>
              <a:gd name="connsiteY0" fmla="*/ 1491020 h 1757626"/>
              <a:gd name="connsiteX1" fmla="*/ 504936 w 1583015"/>
              <a:gd name="connsiteY1" fmla="*/ 1485543 h 1757626"/>
              <a:gd name="connsiteX2" fmla="*/ 505174 w 1583015"/>
              <a:gd name="connsiteY2" fmla="*/ 1446609 h 1757626"/>
              <a:gd name="connsiteX3" fmla="*/ 465765 w 1583015"/>
              <a:gd name="connsiteY3" fmla="*/ 1338143 h 1757626"/>
              <a:gd name="connsiteX4" fmla="*/ 428022 w 1583015"/>
              <a:gd name="connsiteY4" fmla="*/ 1298496 h 1757626"/>
              <a:gd name="connsiteX5" fmla="*/ 410282 w 1583015"/>
              <a:gd name="connsiteY5" fmla="*/ 1279089 h 1757626"/>
              <a:gd name="connsiteX6" fmla="*/ 296458 w 1583015"/>
              <a:gd name="connsiteY6" fmla="*/ 1067634 h 1757626"/>
              <a:gd name="connsiteX7" fmla="*/ 294434 w 1583015"/>
              <a:gd name="connsiteY7" fmla="*/ 767953 h 1757626"/>
              <a:gd name="connsiteX8" fmla="*/ 390279 w 1583015"/>
              <a:gd name="connsiteY8" fmla="*/ 573643 h 1757626"/>
              <a:gd name="connsiteX9" fmla="*/ 468265 w 1583015"/>
              <a:gd name="connsiteY9" fmla="*/ 492443 h 1757626"/>
              <a:gd name="connsiteX10" fmla="*/ 595424 w 1583015"/>
              <a:gd name="connsiteY10" fmla="*/ 414576 h 1757626"/>
              <a:gd name="connsiteX11" fmla="*/ 769017 w 1583015"/>
              <a:gd name="connsiteY11" fmla="*/ 377071 h 1757626"/>
              <a:gd name="connsiteX12" fmla="*/ 795330 w 1583015"/>
              <a:gd name="connsiteY12" fmla="*/ 377071 h 1757626"/>
              <a:gd name="connsiteX13" fmla="*/ 945587 w 1583015"/>
              <a:gd name="connsiteY13" fmla="*/ 405408 h 1757626"/>
              <a:gd name="connsiteX14" fmla="*/ 1046075 w 1583015"/>
              <a:gd name="connsiteY14" fmla="*/ 455414 h 1757626"/>
              <a:gd name="connsiteX15" fmla="*/ 1266341 w 1583015"/>
              <a:gd name="connsiteY15" fmla="*/ 755333 h 1757626"/>
              <a:gd name="connsiteX16" fmla="*/ 1284319 w 1583015"/>
              <a:gd name="connsiteY16" fmla="*/ 986552 h 1757626"/>
              <a:gd name="connsiteX17" fmla="*/ 1184426 w 1583015"/>
              <a:gd name="connsiteY17" fmla="*/ 1240988 h 1757626"/>
              <a:gd name="connsiteX18" fmla="*/ 1141802 w 1583015"/>
              <a:gd name="connsiteY18" fmla="*/ 1292662 h 1757626"/>
              <a:gd name="connsiteX19" fmla="*/ 1109417 w 1583015"/>
              <a:gd name="connsiteY19" fmla="*/ 1325523 h 1757626"/>
              <a:gd name="connsiteX20" fmla="*/ 1097153 w 1583015"/>
              <a:gd name="connsiteY20" fmla="*/ 1340406 h 1757626"/>
              <a:gd name="connsiteX21" fmla="*/ 1060482 w 1583015"/>
              <a:gd name="connsiteY21" fmla="*/ 1447919 h 1757626"/>
              <a:gd name="connsiteX22" fmla="*/ 1060006 w 1583015"/>
              <a:gd name="connsiteY22" fmla="*/ 1491020 h 1757626"/>
              <a:gd name="connsiteX23" fmla="*/ 1153113 w 1583015"/>
              <a:gd name="connsiteY23" fmla="*/ 1494115 h 1757626"/>
              <a:gd name="connsiteX24" fmla="*/ 1173829 w 1583015"/>
              <a:gd name="connsiteY24" fmla="*/ 1500664 h 1757626"/>
              <a:gd name="connsiteX25" fmla="*/ 1189631 w 1583015"/>
              <a:gd name="connsiteY25" fmla="*/ 1567002 h 1757626"/>
              <a:gd name="connsiteX26" fmla="*/ 1185021 w 1583015"/>
              <a:gd name="connsiteY26" fmla="*/ 1573292 h 1757626"/>
              <a:gd name="connsiteX27" fmla="*/ 1153113 w 1583015"/>
              <a:gd name="connsiteY27" fmla="*/ 1589127 h 1757626"/>
              <a:gd name="connsiteX28" fmla="*/ 952254 w 1583015"/>
              <a:gd name="connsiteY28" fmla="*/ 1594723 h 1757626"/>
              <a:gd name="connsiteX29" fmla="*/ 951421 w 1583015"/>
              <a:gd name="connsiteY29" fmla="*/ 1604843 h 1757626"/>
              <a:gd name="connsiteX30" fmla="*/ 935466 w 1583015"/>
              <a:gd name="connsiteY30" fmla="*/ 1661279 h 1757626"/>
              <a:gd name="connsiteX31" fmla="*/ 808069 w 1583015"/>
              <a:gd name="connsiteY31" fmla="*/ 1755696 h 1757626"/>
              <a:gd name="connsiteX32" fmla="*/ 674005 w 1583015"/>
              <a:gd name="connsiteY32" fmla="*/ 1718786 h 1757626"/>
              <a:gd name="connsiteX33" fmla="*/ 613045 w 1583015"/>
              <a:gd name="connsiteY33" fmla="*/ 1604843 h 1757626"/>
              <a:gd name="connsiteX34" fmla="*/ 612212 w 1583015"/>
              <a:gd name="connsiteY34" fmla="*/ 1594723 h 1757626"/>
              <a:gd name="connsiteX35" fmla="*/ 411234 w 1583015"/>
              <a:gd name="connsiteY35" fmla="*/ 1589127 h 1757626"/>
              <a:gd name="connsiteX36" fmla="*/ 390517 w 1583015"/>
              <a:gd name="connsiteY36" fmla="*/ 1582579 h 1757626"/>
              <a:gd name="connsiteX37" fmla="*/ 374715 w 1583015"/>
              <a:gd name="connsiteY37" fmla="*/ 1516241 h 1757626"/>
              <a:gd name="connsiteX38" fmla="*/ 379325 w 1583015"/>
              <a:gd name="connsiteY38" fmla="*/ 1509951 h 1757626"/>
              <a:gd name="connsiteX39" fmla="*/ 411234 w 1583015"/>
              <a:gd name="connsiteY39" fmla="*/ 1494115 h 1757626"/>
              <a:gd name="connsiteX40" fmla="*/ 504936 w 1583015"/>
              <a:gd name="connsiteY40" fmla="*/ 1491020 h 1757626"/>
              <a:gd name="connsiteX41" fmla="*/ 707938 w 1583015"/>
              <a:gd name="connsiteY41" fmla="*/ 1595914 h 1757626"/>
              <a:gd name="connsiteX42" fmla="*/ 708295 w 1583015"/>
              <a:gd name="connsiteY42" fmla="*/ 1599009 h 1757626"/>
              <a:gd name="connsiteX43" fmla="*/ 731869 w 1583015"/>
              <a:gd name="connsiteY43" fmla="*/ 1642944 h 1757626"/>
              <a:gd name="connsiteX44" fmla="*/ 832477 w 1583015"/>
              <a:gd name="connsiteY44" fmla="*/ 1642944 h 1757626"/>
              <a:gd name="connsiteX45" fmla="*/ 856409 w 1583015"/>
              <a:gd name="connsiteY45" fmla="*/ 1595914 h 1757626"/>
              <a:gd name="connsiteX46" fmla="*/ 707938 w 1583015"/>
              <a:gd name="connsiteY46" fmla="*/ 1595914 h 1757626"/>
              <a:gd name="connsiteX47" fmla="*/ 964756 w 1583015"/>
              <a:gd name="connsiteY47" fmla="*/ 1488758 h 1757626"/>
              <a:gd name="connsiteX48" fmla="*/ 965232 w 1583015"/>
              <a:gd name="connsiteY48" fmla="*/ 1445300 h 1757626"/>
              <a:gd name="connsiteX49" fmla="*/ 1020358 w 1583015"/>
              <a:gd name="connsiteY49" fmla="*/ 1284208 h 1757626"/>
              <a:gd name="connsiteX50" fmla="*/ 1064768 w 1583015"/>
              <a:gd name="connsiteY50" fmla="*/ 1235393 h 1757626"/>
              <a:gd name="connsiteX51" fmla="*/ 1079651 w 1583015"/>
              <a:gd name="connsiteY51" fmla="*/ 1219438 h 1757626"/>
              <a:gd name="connsiteX52" fmla="*/ 1184069 w 1583015"/>
              <a:gd name="connsiteY52" fmla="*/ 1009531 h 1757626"/>
              <a:gd name="connsiteX53" fmla="*/ 1180497 w 1583015"/>
              <a:gd name="connsiteY53" fmla="*/ 803077 h 1757626"/>
              <a:gd name="connsiteX54" fmla="*/ 1064887 w 1583015"/>
              <a:gd name="connsiteY54" fmla="*/ 593169 h 1757626"/>
              <a:gd name="connsiteX55" fmla="*/ 922607 w 1583015"/>
              <a:gd name="connsiteY55" fmla="*/ 498515 h 1757626"/>
              <a:gd name="connsiteX56" fmla="*/ 699842 w 1583015"/>
              <a:gd name="connsiteY56" fmla="*/ 481013 h 1757626"/>
              <a:gd name="connsiteX57" fmla="*/ 570063 w 1583015"/>
              <a:gd name="connsiteY57" fmla="*/ 535424 h 1757626"/>
              <a:gd name="connsiteX58" fmla="*/ 453382 w 1583015"/>
              <a:gd name="connsiteY58" fmla="*/ 648653 h 1757626"/>
              <a:gd name="connsiteX59" fmla="*/ 381349 w 1583015"/>
              <a:gd name="connsiteY59" fmla="*/ 813673 h 1757626"/>
              <a:gd name="connsiteX60" fmla="*/ 382540 w 1583015"/>
              <a:gd name="connsiteY60" fmla="*/ 1019651 h 1757626"/>
              <a:gd name="connsiteX61" fmla="*/ 496602 w 1583015"/>
              <a:gd name="connsiteY61" fmla="*/ 1232297 h 1757626"/>
              <a:gd name="connsiteX62" fmla="*/ 522081 w 1583015"/>
              <a:gd name="connsiteY62" fmla="*/ 1257538 h 1757626"/>
              <a:gd name="connsiteX63" fmla="*/ 595186 w 1583015"/>
              <a:gd name="connsiteY63" fmla="*/ 1398865 h 1757626"/>
              <a:gd name="connsiteX64" fmla="*/ 600543 w 1583015"/>
              <a:gd name="connsiteY64" fmla="*/ 1450181 h 1757626"/>
              <a:gd name="connsiteX65" fmla="*/ 600305 w 1583015"/>
              <a:gd name="connsiteY65" fmla="*/ 1488758 h 1757626"/>
              <a:gd name="connsiteX66" fmla="*/ 964756 w 1583015"/>
              <a:gd name="connsiteY66" fmla="*/ 1488758 h 1757626"/>
              <a:gd name="connsiteX67" fmla="*/ 190849 w 1583015"/>
              <a:gd name="connsiteY67" fmla="*/ 560546 h 1757626"/>
              <a:gd name="connsiteX68" fmla="*/ 236707 w 1583015"/>
              <a:gd name="connsiteY68" fmla="*/ 610106 h 1757626"/>
              <a:gd name="connsiteX69" fmla="*/ 234069 w 1583015"/>
              <a:gd name="connsiteY69" fmla="*/ 624007 h 1757626"/>
              <a:gd name="connsiteX70" fmla="*/ 225020 w 1583015"/>
              <a:gd name="connsiteY70" fmla="*/ 639366 h 1757626"/>
              <a:gd name="connsiteX71" fmla="*/ 190849 w 1583015"/>
              <a:gd name="connsiteY71" fmla="*/ 655677 h 1757626"/>
              <a:gd name="connsiteX72" fmla="*/ 42736 w 1583015"/>
              <a:gd name="connsiteY72" fmla="*/ 655439 h 1757626"/>
              <a:gd name="connsiteX73" fmla="*/ 256 w 1583015"/>
              <a:gd name="connsiteY73" fmla="*/ 603173 h 1757626"/>
              <a:gd name="connsiteX74" fmla="*/ 25710 w 1583015"/>
              <a:gd name="connsiteY74" fmla="*/ 565785 h 1757626"/>
              <a:gd name="connsiteX75" fmla="*/ 45950 w 1583015"/>
              <a:gd name="connsiteY75" fmla="*/ 560546 h 1757626"/>
              <a:gd name="connsiteX76" fmla="*/ 190849 w 1583015"/>
              <a:gd name="connsiteY76" fmla="*/ 560546 h 1757626"/>
              <a:gd name="connsiteX77" fmla="*/ 1537565 w 1583015"/>
              <a:gd name="connsiteY77" fmla="*/ 560546 h 1757626"/>
              <a:gd name="connsiteX78" fmla="*/ 1571736 w 1583015"/>
              <a:gd name="connsiteY78" fmla="*/ 576858 h 1757626"/>
              <a:gd name="connsiteX79" fmla="*/ 1565936 w 1583015"/>
              <a:gd name="connsiteY79" fmla="*/ 644467 h 1757626"/>
              <a:gd name="connsiteX80" fmla="*/ 1537565 w 1583015"/>
              <a:gd name="connsiteY80" fmla="*/ 655677 h 1757626"/>
              <a:gd name="connsiteX81" fmla="*/ 1389452 w 1583015"/>
              <a:gd name="connsiteY81" fmla="*/ 655439 h 1757626"/>
              <a:gd name="connsiteX82" fmla="*/ 1346972 w 1583015"/>
              <a:gd name="connsiteY82" fmla="*/ 603173 h 1757626"/>
              <a:gd name="connsiteX83" fmla="*/ 1372426 w 1583015"/>
              <a:gd name="connsiteY83" fmla="*/ 565785 h 1757626"/>
              <a:gd name="connsiteX84" fmla="*/ 1392666 w 1583015"/>
              <a:gd name="connsiteY84" fmla="*/ 560546 h 1757626"/>
              <a:gd name="connsiteX85" fmla="*/ 1537565 w 1583015"/>
              <a:gd name="connsiteY85" fmla="*/ 560546 h 1757626"/>
              <a:gd name="connsiteX86" fmla="*/ 1270032 w 1583015"/>
              <a:gd name="connsiteY86" fmla="*/ 156924 h 1757626"/>
              <a:gd name="connsiteX87" fmla="*/ 1291106 w 1583015"/>
              <a:gd name="connsiteY87" fmla="*/ 162282 h 1757626"/>
              <a:gd name="connsiteX88" fmla="*/ 1313728 w 1583015"/>
              <a:gd name="connsiteY88" fmla="*/ 220980 h 1757626"/>
              <a:gd name="connsiteX89" fmla="*/ 1303608 w 1583015"/>
              <a:gd name="connsiteY89" fmla="*/ 237173 h 1757626"/>
              <a:gd name="connsiteX90" fmla="*/ 1198475 w 1583015"/>
              <a:gd name="connsiteY90" fmla="*/ 341948 h 1757626"/>
              <a:gd name="connsiteX91" fmla="*/ 1131313 w 1583015"/>
              <a:gd name="connsiteY91" fmla="*/ 333526 h 1757626"/>
              <a:gd name="connsiteX92" fmla="*/ 1121323 w 1583015"/>
              <a:gd name="connsiteY92" fmla="*/ 306943 h 1757626"/>
              <a:gd name="connsiteX93" fmla="*/ 1134301 w 1583015"/>
              <a:gd name="connsiteY93" fmla="*/ 271939 h 1757626"/>
              <a:gd name="connsiteX94" fmla="*/ 1239433 w 1583015"/>
              <a:gd name="connsiteY94" fmla="*/ 167164 h 1757626"/>
              <a:gd name="connsiteX95" fmla="*/ 1259078 w 1583015"/>
              <a:gd name="connsiteY95" fmla="*/ 157877 h 1757626"/>
              <a:gd name="connsiteX96" fmla="*/ 1270032 w 1583015"/>
              <a:gd name="connsiteY96" fmla="*/ 156924 h 1757626"/>
              <a:gd name="connsiteX97" fmla="*/ 294196 w 1583015"/>
              <a:gd name="connsiteY97" fmla="*/ 156924 h 1757626"/>
              <a:gd name="connsiteX98" fmla="*/ 324199 w 1583015"/>
              <a:gd name="connsiteY98" fmla="*/ 168950 h 1757626"/>
              <a:gd name="connsiteX99" fmla="*/ 429927 w 1583015"/>
              <a:gd name="connsiteY99" fmla="*/ 275034 h 1757626"/>
              <a:gd name="connsiteX100" fmla="*/ 439809 w 1583015"/>
              <a:gd name="connsiteY100" fmla="*/ 311110 h 1757626"/>
              <a:gd name="connsiteX101" fmla="*/ 384873 w 1583015"/>
              <a:gd name="connsiteY101" fmla="*/ 351513 h 1757626"/>
              <a:gd name="connsiteX102" fmla="*/ 378730 w 1583015"/>
              <a:gd name="connsiteY102" fmla="*/ 350163 h 1757626"/>
              <a:gd name="connsiteX103" fmla="*/ 359918 w 1583015"/>
              <a:gd name="connsiteY103" fmla="*/ 339209 h 1757626"/>
              <a:gd name="connsiteX104" fmla="*/ 255143 w 1583015"/>
              <a:gd name="connsiteY104" fmla="*/ 234077 h 1757626"/>
              <a:gd name="connsiteX105" fmla="*/ 264052 w 1583015"/>
              <a:gd name="connsiteY105" fmla="*/ 166807 h 1757626"/>
              <a:gd name="connsiteX106" fmla="*/ 294196 w 1583015"/>
              <a:gd name="connsiteY106" fmla="*/ 156924 h 1757626"/>
              <a:gd name="connsiteX107" fmla="*/ 783781 w 1583015"/>
              <a:gd name="connsiteY107" fmla="*/ 0 h 1757626"/>
              <a:gd name="connsiteX108" fmla="*/ 829620 w 1583015"/>
              <a:gd name="connsiteY108" fmla="*/ 42743 h 1757626"/>
              <a:gd name="connsiteX109" fmla="*/ 829620 w 1583015"/>
              <a:gd name="connsiteY109" fmla="*/ 194072 h 1757626"/>
              <a:gd name="connsiteX110" fmla="*/ 776107 w 1583015"/>
              <a:gd name="connsiteY110" fmla="*/ 235798 h 1757626"/>
              <a:gd name="connsiteX111" fmla="*/ 739847 w 1583015"/>
              <a:gd name="connsiteY111" fmla="*/ 211098 h 1757626"/>
              <a:gd name="connsiteX112" fmla="*/ 734608 w 1583015"/>
              <a:gd name="connsiteY112" fmla="*/ 190857 h 1757626"/>
              <a:gd name="connsiteX113" fmla="*/ 734846 w 1583015"/>
              <a:gd name="connsiteY113" fmla="*/ 42743 h 1757626"/>
              <a:gd name="connsiteX114" fmla="*/ 739132 w 1583015"/>
              <a:gd name="connsiteY114" fmla="*/ 27146 h 1757626"/>
              <a:gd name="connsiteX115" fmla="*/ 780566 w 1583015"/>
              <a:gd name="connsiteY115" fmla="*/ 0 h 1757626"/>
              <a:gd name="connsiteX116" fmla="*/ 783781 w 1583015"/>
              <a:gd name="connsiteY116" fmla="*/ 0 h 1757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583015" h="1757626">
                <a:moveTo>
                  <a:pt x="504936" y="1491020"/>
                </a:moveTo>
                <a:lnTo>
                  <a:pt x="504936" y="1485543"/>
                </a:lnTo>
                <a:cubicBezTo>
                  <a:pt x="505055" y="1472446"/>
                  <a:pt x="505532" y="1459587"/>
                  <a:pt x="505174" y="1446609"/>
                </a:cubicBezTo>
                <a:cubicBezTo>
                  <a:pt x="503431" y="1407276"/>
                  <a:pt x="489676" y="1369422"/>
                  <a:pt x="465765" y="1338143"/>
                </a:cubicBezTo>
                <a:cubicBezTo>
                  <a:pt x="454573" y="1323618"/>
                  <a:pt x="440881" y="1311473"/>
                  <a:pt x="428022" y="1298496"/>
                </a:cubicBezTo>
                <a:cubicBezTo>
                  <a:pt x="418973" y="1288852"/>
                  <a:pt x="419092" y="1288852"/>
                  <a:pt x="410282" y="1279089"/>
                </a:cubicBezTo>
                <a:cubicBezTo>
                  <a:pt x="357187" y="1217875"/>
                  <a:pt x="318315" y="1145660"/>
                  <a:pt x="296458" y="1067634"/>
                </a:cubicBezTo>
                <a:cubicBezTo>
                  <a:pt x="269126" y="969701"/>
                  <a:pt x="268428" y="866247"/>
                  <a:pt x="294434" y="767953"/>
                </a:cubicBezTo>
                <a:cubicBezTo>
                  <a:pt x="313246" y="697706"/>
                  <a:pt x="345750" y="631150"/>
                  <a:pt x="390279" y="573643"/>
                </a:cubicBezTo>
                <a:cubicBezTo>
                  <a:pt x="413258" y="543878"/>
                  <a:pt x="439452" y="516612"/>
                  <a:pt x="468265" y="492443"/>
                </a:cubicBezTo>
                <a:cubicBezTo>
                  <a:pt x="506551" y="460318"/>
                  <a:pt x="549408" y="434076"/>
                  <a:pt x="595424" y="414576"/>
                </a:cubicBezTo>
                <a:cubicBezTo>
                  <a:pt x="650423" y="391295"/>
                  <a:pt x="709313" y="378572"/>
                  <a:pt x="769017" y="377071"/>
                </a:cubicBezTo>
                <a:cubicBezTo>
                  <a:pt x="782233" y="376833"/>
                  <a:pt x="782114" y="376833"/>
                  <a:pt x="795330" y="377071"/>
                </a:cubicBezTo>
                <a:cubicBezTo>
                  <a:pt x="846614" y="378377"/>
                  <a:pt x="897349" y="387945"/>
                  <a:pt x="945587" y="405408"/>
                </a:cubicBezTo>
                <a:cubicBezTo>
                  <a:pt x="980829" y="418148"/>
                  <a:pt x="1014643" y="435054"/>
                  <a:pt x="1046075" y="455414"/>
                </a:cubicBezTo>
                <a:cubicBezTo>
                  <a:pt x="1152874" y="525960"/>
                  <a:pt x="1230985" y="632317"/>
                  <a:pt x="1266341" y="755333"/>
                </a:cubicBezTo>
                <a:cubicBezTo>
                  <a:pt x="1288129" y="829985"/>
                  <a:pt x="1294202" y="909280"/>
                  <a:pt x="1284319" y="986552"/>
                </a:cubicBezTo>
                <a:cubicBezTo>
                  <a:pt x="1272796" y="1078377"/>
                  <a:pt x="1238452" y="1165851"/>
                  <a:pt x="1184426" y="1240988"/>
                </a:cubicBezTo>
                <a:cubicBezTo>
                  <a:pt x="1171329" y="1259086"/>
                  <a:pt x="1157042" y="1276350"/>
                  <a:pt x="1141802" y="1292662"/>
                </a:cubicBezTo>
                <a:cubicBezTo>
                  <a:pt x="1131324" y="1303853"/>
                  <a:pt x="1119894" y="1314212"/>
                  <a:pt x="1109417" y="1325523"/>
                </a:cubicBezTo>
                <a:cubicBezTo>
                  <a:pt x="1105130" y="1330285"/>
                  <a:pt x="1101082" y="1335286"/>
                  <a:pt x="1097153" y="1340406"/>
                </a:cubicBezTo>
                <a:cubicBezTo>
                  <a:pt x="1074531" y="1372314"/>
                  <a:pt x="1062030" y="1408867"/>
                  <a:pt x="1060482" y="1447919"/>
                </a:cubicBezTo>
                <a:cubicBezTo>
                  <a:pt x="1060264" y="1462285"/>
                  <a:pt x="1060104" y="1476652"/>
                  <a:pt x="1060006" y="1491020"/>
                </a:cubicBezTo>
                <a:cubicBezTo>
                  <a:pt x="1091081" y="1491972"/>
                  <a:pt x="1122037" y="1492925"/>
                  <a:pt x="1153113" y="1494115"/>
                </a:cubicBezTo>
                <a:cubicBezTo>
                  <a:pt x="1160494" y="1494949"/>
                  <a:pt x="1167400" y="1496854"/>
                  <a:pt x="1173829" y="1500664"/>
                </a:cubicBezTo>
                <a:cubicBezTo>
                  <a:pt x="1196511" y="1514618"/>
                  <a:pt x="1203588" y="1544319"/>
                  <a:pt x="1189631" y="1567002"/>
                </a:cubicBezTo>
                <a:cubicBezTo>
                  <a:pt x="1188268" y="1569220"/>
                  <a:pt x="1186725" y="1571324"/>
                  <a:pt x="1185021" y="1573292"/>
                </a:cubicBezTo>
                <a:cubicBezTo>
                  <a:pt x="1176752" y="1582391"/>
                  <a:pt x="1165361" y="1588045"/>
                  <a:pt x="1153113" y="1589127"/>
                </a:cubicBezTo>
                <a:cubicBezTo>
                  <a:pt x="1086199" y="1591628"/>
                  <a:pt x="1019167" y="1593533"/>
                  <a:pt x="952254" y="1594723"/>
                </a:cubicBezTo>
                <a:lnTo>
                  <a:pt x="951421" y="1604843"/>
                </a:lnTo>
                <a:cubicBezTo>
                  <a:pt x="949315" y="1624418"/>
                  <a:pt x="943922" y="1643498"/>
                  <a:pt x="935466" y="1661279"/>
                </a:cubicBezTo>
                <a:cubicBezTo>
                  <a:pt x="911297" y="1711285"/>
                  <a:pt x="862957" y="1747242"/>
                  <a:pt x="808069" y="1755696"/>
                </a:cubicBezTo>
                <a:cubicBezTo>
                  <a:pt x="760169" y="1762957"/>
                  <a:pt x="711439" y="1749540"/>
                  <a:pt x="674005" y="1718786"/>
                </a:cubicBezTo>
                <a:cubicBezTo>
                  <a:pt x="639542" y="1690260"/>
                  <a:pt x="617651" y="1649345"/>
                  <a:pt x="613045" y="1604843"/>
                </a:cubicBezTo>
                <a:cubicBezTo>
                  <a:pt x="612688" y="1601510"/>
                  <a:pt x="612331" y="1598176"/>
                  <a:pt x="612212" y="1594723"/>
                </a:cubicBezTo>
                <a:cubicBezTo>
                  <a:pt x="545202" y="1593514"/>
                  <a:pt x="478207" y="1591648"/>
                  <a:pt x="411234" y="1589127"/>
                </a:cubicBezTo>
                <a:cubicBezTo>
                  <a:pt x="403938" y="1588459"/>
                  <a:pt x="396872" y="1586225"/>
                  <a:pt x="390517" y="1582579"/>
                </a:cubicBezTo>
                <a:cubicBezTo>
                  <a:pt x="367834" y="1568624"/>
                  <a:pt x="360759" y="1538924"/>
                  <a:pt x="374715" y="1516241"/>
                </a:cubicBezTo>
                <a:cubicBezTo>
                  <a:pt x="376079" y="1514023"/>
                  <a:pt x="377621" y="1511919"/>
                  <a:pt x="379325" y="1509951"/>
                </a:cubicBezTo>
                <a:cubicBezTo>
                  <a:pt x="387615" y="1500880"/>
                  <a:pt x="398997" y="1495232"/>
                  <a:pt x="411234" y="1494115"/>
                </a:cubicBezTo>
                <a:cubicBezTo>
                  <a:pt x="442428" y="1492925"/>
                  <a:pt x="473742" y="1491853"/>
                  <a:pt x="504936" y="1491020"/>
                </a:cubicBezTo>
                <a:close/>
                <a:moveTo>
                  <a:pt x="707938" y="1595914"/>
                </a:moveTo>
                <a:lnTo>
                  <a:pt x="708295" y="1599009"/>
                </a:lnTo>
                <a:cubicBezTo>
                  <a:pt x="711201" y="1615816"/>
                  <a:pt x="719472" y="1631231"/>
                  <a:pt x="731869" y="1642944"/>
                </a:cubicBezTo>
                <a:cubicBezTo>
                  <a:pt x="760558" y="1668441"/>
                  <a:pt x="803787" y="1668441"/>
                  <a:pt x="832477" y="1642944"/>
                </a:cubicBezTo>
                <a:cubicBezTo>
                  <a:pt x="845844" y="1630650"/>
                  <a:pt x="854338" y="1613955"/>
                  <a:pt x="856409" y="1595914"/>
                </a:cubicBezTo>
                <a:cubicBezTo>
                  <a:pt x="806920" y="1596271"/>
                  <a:pt x="757427" y="1596271"/>
                  <a:pt x="707938" y="1595914"/>
                </a:cubicBezTo>
                <a:close/>
                <a:moveTo>
                  <a:pt x="964756" y="1488758"/>
                </a:moveTo>
                <a:lnTo>
                  <a:pt x="965232" y="1445300"/>
                </a:lnTo>
                <a:cubicBezTo>
                  <a:pt x="966930" y="1387270"/>
                  <a:pt x="986148" y="1331113"/>
                  <a:pt x="1020358" y="1284208"/>
                </a:cubicBezTo>
                <a:cubicBezTo>
                  <a:pt x="1033455" y="1266230"/>
                  <a:pt x="1049052" y="1250990"/>
                  <a:pt x="1064768" y="1235393"/>
                </a:cubicBezTo>
                <a:cubicBezTo>
                  <a:pt x="1072269" y="1227534"/>
                  <a:pt x="1072269" y="1227534"/>
                  <a:pt x="1079651" y="1219438"/>
                </a:cubicBezTo>
                <a:cubicBezTo>
                  <a:pt x="1132118" y="1159739"/>
                  <a:pt x="1168109" y="1087390"/>
                  <a:pt x="1184069" y="1009531"/>
                </a:cubicBezTo>
                <a:cubicBezTo>
                  <a:pt x="1198014" y="941282"/>
                  <a:pt x="1196794" y="870803"/>
                  <a:pt x="1180497" y="803077"/>
                </a:cubicBezTo>
                <a:cubicBezTo>
                  <a:pt x="1161622" y="723952"/>
                  <a:pt x="1121671" y="651415"/>
                  <a:pt x="1064887" y="593169"/>
                </a:cubicBezTo>
                <a:cubicBezTo>
                  <a:pt x="1024687" y="551912"/>
                  <a:pt x="976193" y="519650"/>
                  <a:pt x="922607" y="498515"/>
                </a:cubicBezTo>
                <a:cubicBezTo>
                  <a:pt x="851721" y="470760"/>
                  <a:pt x="774192" y="464669"/>
                  <a:pt x="699842" y="481013"/>
                </a:cubicBezTo>
                <a:cubicBezTo>
                  <a:pt x="653655" y="491172"/>
                  <a:pt x="609685" y="509606"/>
                  <a:pt x="570063" y="535424"/>
                </a:cubicBezTo>
                <a:cubicBezTo>
                  <a:pt x="524260" y="565324"/>
                  <a:pt x="484643" y="603766"/>
                  <a:pt x="453382" y="648653"/>
                </a:cubicBezTo>
                <a:cubicBezTo>
                  <a:pt x="418642" y="698326"/>
                  <a:pt x="394154" y="754425"/>
                  <a:pt x="381349" y="813673"/>
                </a:cubicBezTo>
                <a:cubicBezTo>
                  <a:pt x="366677" y="881593"/>
                  <a:pt x="367084" y="951905"/>
                  <a:pt x="382540" y="1019651"/>
                </a:cubicBezTo>
                <a:cubicBezTo>
                  <a:pt x="400665" y="1099531"/>
                  <a:pt x="440081" y="1173013"/>
                  <a:pt x="496602" y="1232297"/>
                </a:cubicBezTo>
                <a:cubicBezTo>
                  <a:pt x="504936" y="1240869"/>
                  <a:pt x="513747" y="1248966"/>
                  <a:pt x="522081" y="1257538"/>
                </a:cubicBezTo>
                <a:cubicBezTo>
                  <a:pt x="559086" y="1296955"/>
                  <a:pt x="584397" y="1345888"/>
                  <a:pt x="595186" y="1398865"/>
                </a:cubicBezTo>
                <a:cubicBezTo>
                  <a:pt x="598519" y="1415772"/>
                  <a:pt x="600067" y="1432917"/>
                  <a:pt x="600543" y="1450181"/>
                </a:cubicBezTo>
                <a:lnTo>
                  <a:pt x="600305" y="1488758"/>
                </a:lnTo>
                <a:cubicBezTo>
                  <a:pt x="721779" y="1486495"/>
                  <a:pt x="843282" y="1486495"/>
                  <a:pt x="964756" y="1488758"/>
                </a:cubicBezTo>
                <a:close/>
                <a:moveTo>
                  <a:pt x="190849" y="560546"/>
                </a:moveTo>
                <a:cubicBezTo>
                  <a:pt x="217198" y="561569"/>
                  <a:pt x="237728" y="583758"/>
                  <a:pt x="236707" y="610106"/>
                </a:cubicBezTo>
                <a:cubicBezTo>
                  <a:pt x="236523" y="614844"/>
                  <a:pt x="235634" y="619529"/>
                  <a:pt x="234069" y="624007"/>
                </a:cubicBezTo>
                <a:cubicBezTo>
                  <a:pt x="232073" y="629662"/>
                  <a:pt x="229000" y="634878"/>
                  <a:pt x="225020" y="639366"/>
                </a:cubicBezTo>
                <a:cubicBezTo>
                  <a:pt x="216455" y="649399"/>
                  <a:pt x="204036" y="655327"/>
                  <a:pt x="190849" y="655677"/>
                </a:cubicBezTo>
                <a:cubicBezTo>
                  <a:pt x="141557" y="656511"/>
                  <a:pt x="91908" y="659725"/>
                  <a:pt x="42736" y="655439"/>
                </a:cubicBezTo>
                <a:cubicBezTo>
                  <a:pt x="16572" y="652736"/>
                  <a:pt x="-2447" y="629336"/>
                  <a:pt x="256" y="603173"/>
                </a:cubicBezTo>
                <a:cubicBezTo>
                  <a:pt x="1904" y="587220"/>
                  <a:pt x="11471" y="573167"/>
                  <a:pt x="25710" y="565785"/>
                </a:cubicBezTo>
                <a:cubicBezTo>
                  <a:pt x="32013" y="562632"/>
                  <a:pt x="38909" y="560848"/>
                  <a:pt x="45950" y="560546"/>
                </a:cubicBezTo>
                <a:cubicBezTo>
                  <a:pt x="94290" y="559713"/>
                  <a:pt x="142510" y="559713"/>
                  <a:pt x="190849" y="560546"/>
                </a:cubicBezTo>
                <a:close/>
                <a:moveTo>
                  <a:pt x="1537565" y="560546"/>
                </a:moveTo>
                <a:cubicBezTo>
                  <a:pt x="1550752" y="560896"/>
                  <a:pt x="1563171" y="566825"/>
                  <a:pt x="1571736" y="576858"/>
                </a:cubicBezTo>
                <a:cubicBezTo>
                  <a:pt x="1588805" y="597130"/>
                  <a:pt x="1586208" y="627398"/>
                  <a:pt x="1565936" y="644467"/>
                </a:cubicBezTo>
                <a:cubicBezTo>
                  <a:pt x="1557951" y="651190"/>
                  <a:pt x="1547991" y="655127"/>
                  <a:pt x="1537565" y="655677"/>
                </a:cubicBezTo>
                <a:cubicBezTo>
                  <a:pt x="1488274" y="656511"/>
                  <a:pt x="1438624" y="659725"/>
                  <a:pt x="1389452" y="655439"/>
                </a:cubicBezTo>
                <a:cubicBezTo>
                  <a:pt x="1363288" y="652736"/>
                  <a:pt x="1344269" y="629336"/>
                  <a:pt x="1346972" y="603173"/>
                </a:cubicBezTo>
                <a:cubicBezTo>
                  <a:pt x="1348621" y="587220"/>
                  <a:pt x="1358187" y="573167"/>
                  <a:pt x="1372426" y="565785"/>
                </a:cubicBezTo>
                <a:cubicBezTo>
                  <a:pt x="1378729" y="562632"/>
                  <a:pt x="1385625" y="560848"/>
                  <a:pt x="1392666" y="560546"/>
                </a:cubicBezTo>
                <a:cubicBezTo>
                  <a:pt x="1441006" y="559713"/>
                  <a:pt x="1489226" y="559713"/>
                  <a:pt x="1537565" y="560546"/>
                </a:cubicBezTo>
                <a:close/>
                <a:moveTo>
                  <a:pt x="1270032" y="156924"/>
                </a:moveTo>
                <a:cubicBezTo>
                  <a:pt x="1277373" y="157079"/>
                  <a:pt x="1284582" y="158911"/>
                  <a:pt x="1291106" y="162282"/>
                </a:cubicBezTo>
                <a:cubicBezTo>
                  <a:pt x="1312128" y="173560"/>
                  <a:pt x="1321744" y="198513"/>
                  <a:pt x="1313728" y="220980"/>
                </a:cubicBezTo>
                <a:cubicBezTo>
                  <a:pt x="1311453" y="226991"/>
                  <a:pt x="1308015" y="232494"/>
                  <a:pt x="1303608" y="237173"/>
                </a:cubicBezTo>
                <a:cubicBezTo>
                  <a:pt x="1269317" y="272534"/>
                  <a:pt x="1236813" y="310634"/>
                  <a:pt x="1198475" y="341948"/>
                </a:cubicBezTo>
                <a:cubicBezTo>
                  <a:pt x="1177604" y="358168"/>
                  <a:pt x="1147533" y="354399"/>
                  <a:pt x="1131313" y="333526"/>
                </a:cubicBezTo>
                <a:cubicBezTo>
                  <a:pt x="1125371" y="325880"/>
                  <a:pt x="1121887" y="316611"/>
                  <a:pt x="1121323" y="306943"/>
                </a:cubicBezTo>
                <a:cubicBezTo>
                  <a:pt x="1120787" y="294008"/>
                  <a:pt x="1125462" y="281399"/>
                  <a:pt x="1134301" y="271939"/>
                </a:cubicBezTo>
                <a:cubicBezTo>
                  <a:pt x="1168591" y="236577"/>
                  <a:pt x="1201095" y="198358"/>
                  <a:pt x="1239433" y="167164"/>
                </a:cubicBezTo>
                <a:cubicBezTo>
                  <a:pt x="1245245" y="162704"/>
                  <a:pt x="1251944" y="159538"/>
                  <a:pt x="1259078" y="157877"/>
                </a:cubicBezTo>
                <a:cubicBezTo>
                  <a:pt x="1262682" y="157148"/>
                  <a:pt x="1266356" y="156828"/>
                  <a:pt x="1270032" y="156924"/>
                </a:cubicBezTo>
                <a:close/>
                <a:moveTo>
                  <a:pt x="294196" y="156924"/>
                </a:moveTo>
                <a:cubicBezTo>
                  <a:pt x="305387" y="157401"/>
                  <a:pt x="315627" y="161568"/>
                  <a:pt x="324199" y="168950"/>
                </a:cubicBezTo>
                <a:cubicBezTo>
                  <a:pt x="360871" y="202644"/>
                  <a:pt x="398375" y="236339"/>
                  <a:pt x="429927" y="275034"/>
                </a:cubicBezTo>
                <a:cubicBezTo>
                  <a:pt x="437798" y="285311"/>
                  <a:pt x="441344" y="298257"/>
                  <a:pt x="439809" y="311110"/>
                </a:cubicBezTo>
                <a:cubicBezTo>
                  <a:pt x="435796" y="337438"/>
                  <a:pt x="411201" y="355526"/>
                  <a:pt x="384873" y="351513"/>
                </a:cubicBezTo>
                <a:cubicBezTo>
                  <a:pt x="382799" y="351197"/>
                  <a:pt x="380747" y="350747"/>
                  <a:pt x="378730" y="350163"/>
                </a:cubicBezTo>
                <a:cubicBezTo>
                  <a:pt x="371698" y="348012"/>
                  <a:pt x="365259" y="344264"/>
                  <a:pt x="359918" y="339209"/>
                </a:cubicBezTo>
                <a:cubicBezTo>
                  <a:pt x="324557" y="304800"/>
                  <a:pt x="286457" y="272296"/>
                  <a:pt x="255143" y="234077"/>
                </a:cubicBezTo>
                <a:cubicBezTo>
                  <a:pt x="239027" y="213040"/>
                  <a:pt x="243017" y="182923"/>
                  <a:pt x="264052" y="166807"/>
                </a:cubicBezTo>
                <a:cubicBezTo>
                  <a:pt x="272690" y="160191"/>
                  <a:pt x="283318" y="156707"/>
                  <a:pt x="294196" y="156924"/>
                </a:cubicBezTo>
                <a:close/>
                <a:moveTo>
                  <a:pt x="783781" y="0"/>
                </a:moveTo>
                <a:cubicBezTo>
                  <a:pt x="807604" y="770"/>
                  <a:pt x="827188" y="19032"/>
                  <a:pt x="829620" y="42743"/>
                </a:cubicBezTo>
                <a:cubicBezTo>
                  <a:pt x="833906" y="92988"/>
                  <a:pt x="833906" y="143828"/>
                  <a:pt x="829620" y="194072"/>
                </a:cubicBezTo>
                <a:cubicBezTo>
                  <a:pt x="826364" y="220372"/>
                  <a:pt x="802406" y="239051"/>
                  <a:pt x="776107" y="235798"/>
                </a:cubicBezTo>
                <a:cubicBezTo>
                  <a:pt x="760744" y="233896"/>
                  <a:pt x="747241" y="224699"/>
                  <a:pt x="739847" y="211098"/>
                </a:cubicBezTo>
                <a:cubicBezTo>
                  <a:pt x="736693" y="204795"/>
                  <a:pt x="734909" y="197899"/>
                  <a:pt x="734608" y="190857"/>
                </a:cubicBezTo>
                <a:cubicBezTo>
                  <a:pt x="733774" y="141446"/>
                  <a:pt x="730560" y="91916"/>
                  <a:pt x="734846" y="42743"/>
                </a:cubicBezTo>
                <a:cubicBezTo>
                  <a:pt x="735445" y="37351"/>
                  <a:pt x="736892" y="32087"/>
                  <a:pt x="739132" y="27146"/>
                </a:cubicBezTo>
                <a:cubicBezTo>
                  <a:pt x="746871" y="11073"/>
                  <a:pt x="762945" y="952"/>
                  <a:pt x="780566" y="0"/>
                </a:cubicBezTo>
                <a:lnTo>
                  <a:pt x="783781" y="0"/>
                </a:lnTo>
                <a:close/>
              </a:path>
            </a:pathLst>
          </a:custGeom>
          <a:solidFill>
            <a:schemeClr val="bg1"/>
          </a:solidFill>
          <a:ln w="605"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noAutofit/>
          </a:bodyPr>
          <a:p>
            <a:endParaRPr lang="zh-CN" altLang="en-US">
              <a:cs typeface="+mn-ea"/>
              <a:sym typeface="+mn-lt"/>
            </a:endParaRPr>
          </a:p>
        </p:txBody>
      </p:sp>
      <p:sp>
        <p:nvSpPr>
          <p:cNvPr id="19" name="箭头: 右 18"/>
          <p:cNvSpPr/>
          <p:nvPr/>
        </p:nvSpPr>
        <p:spPr>
          <a:xfrm>
            <a:off x="2482300" y="2026250"/>
            <a:ext cx="401340" cy="310954"/>
          </a:xfrm>
          <a:prstGeom prst="rightArrow">
            <a:avLst/>
          </a:prstGeom>
          <a:gradFill>
            <a:gsLst>
              <a:gs pos="0">
                <a:srgbClr val="C30F0F">
                  <a:lumMod val="90000"/>
                  <a:lumOff val="10000"/>
                  <a:alpha val="0"/>
                </a:srgbClr>
              </a:gs>
              <a:gs pos="71000">
                <a:srgbClr val="C30F0F"/>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grpSp>
        <p:nvGrpSpPr>
          <p:cNvPr id="10" name="组合 9"/>
          <p:cNvGrpSpPr/>
          <p:nvPr/>
        </p:nvGrpSpPr>
        <p:grpSpPr>
          <a:xfrm>
            <a:off x="-4445" y="268605"/>
            <a:ext cx="9126220" cy="208280"/>
            <a:chOff x="-7" y="423"/>
            <a:chExt cx="14372" cy="328"/>
          </a:xfrm>
        </p:grpSpPr>
        <p:cxnSp>
          <p:nvCxnSpPr>
            <p:cNvPr id="14" name="直接连接符 13"/>
            <p:cNvCxnSpPr/>
            <p:nvPr>
              <p:custDataLst>
                <p:tags r:id="rId2"/>
              </p:custDataLst>
            </p:nvPr>
          </p:nvCxnSpPr>
          <p:spPr>
            <a:xfrm>
              <a:off x="-7" y="587"/>
              <a:ext cx="3196" cy="0"/>
            </a:xfrm>
            <a:prstGeom prst="line">
              <a:avLst/>
            </a:prstGeom>
            <a:ln w="3175" cap="rnd">
              <a:solidFill>
                <a:srgbClr val="CC0000"/>
              </a:solidFill>
              <a:round/>
              <a:headEnd type="none"/>
              <a:tailEnd type="none" w="med" len="med"/>
            </a:ln>
          </p:spPr>
          <p:style>
            <a:lnRef idx="1">
              <a:schemeClr val="accent1"/>
            </a:lnRef>
            <a:fillRef idx="0">
              <a:schemeClr val="accent1"/>
            </a:fillRef>
            <a:effectRef idx="0">
              <a:schemeClr val="accent1"/>
            </a:effectRef>
            <a:fontRef idx="minor">
              <a:schemeClr val="tx1"/>
            </a:fontRef>
          </p:style>
        </p:cxnSp>
        <p:pic>
          <p:nvPicPr>
            <p:cNvPr id="31" name="图片 30" descr="PPT"/>
            <p:cNvPicPr>
              <a:picLocks noChangeAspect="1"/>
            </p:cNvPicPr>
            <p:nvPr/>
          </p:nvPicPr>
          <p:blipFill>
            <a:blip r:embed="rId3"/>
            <a:stretch>
              <a:fillRect/>
            </a:stretch>
          </p:blipFill>
          <p:spPr>
            <a:xfrm>
              <a:off x="4902" y="423"/>
              <a:ext cx="4569" cy="329"/>
            </a:xfrm>
            <a:prstGeom prst="rect">
              <a:avLst/>
            </a:prstGeom>
          </p:spPr>
        </p:pic>
        <p:grpSp>
          <p:nvGrpSpPr>
            <p:cNvPr id="12" name="组合 11"/>
            <p:cNvGrpSpPr/>
            <p:nvPr/>
          </p:nvGrpSpPr>
          <p:grpSpPr>
            <a:xfrm>
              <a:off x="3603" y="423"/>
              <a:ext cx="1005" cy="319"/>
              <a:chOff x="2474" y="145"/>
              <a:chExt cx="1503" cy="442"/>
            </a:xfrm>
          </p:grpSpPr>
          <p:sp>
            <p:nvSpPr>
              <p:cNvPr id="53" name="五角星 52"/>
              <p:cNvSpPr/>
              <p:nvPr/>
            </p:nvSpPr>
            <p:spPr>
              <a:xfrm>
                <a:off x="3535"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4" name="五角星 53"/>
              <p:cNvSpPr/>
              <p:nvPr/>
            </p:nvSpPr>
            <p:spPr>
              <a:xfrm>
                <a:off x="3005"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5" name="五角星 54"/>
              <p:cNvSpPr/>
              <p:nvPr/>
            </p:nvSpPr>
            <p:spPr>
              <a:xfrm>
                <a:off x="2474"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5" name="组合 14"/>
            <p:cNvGrpSpPr/>
            <p:nvPr/>
          </p:nvGrpSpPr>
          <p:grpSpPr>
            <a:xfrm>
              <a:off x="9765" y="423"/>
              <a:ext cx="1005" cy="319"/>
              <a:chOff x="2474" y="145"/>
              <a:chExt cx="1503" cy="442"/>
            </a:xfrm>
          </p:grpSpPr>
          <p:sp>
            <p:nvSpPr>
              <p:cNvPr id="16" name="五角星 15"/>
              <p:cNvSpPr/>
              <p:nvPr/>
            </p:nvSpPr>
            <p:spPr>
              <a:xfrm>
                <a:off x="3535"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五角星 21"/>
              <p:cNvSpPr/>
              <p:nvPr/>
            </p:nvSpPr>
            <p:spPr>
              <a:xfrm>
                <a:off x="3005"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五角星 25"/>
              <p:cNvSpPr/>
              <p:nvPr/>
            </p:nvSpPr>
            <p:spPr>
              <a:xfrm>
                <a:off x="2474"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cxnSp>
          <p:nvCxnSpPr>
            <p:cNvPr id="27" name="直接连接符 26"/>
            <p:cNvCxnSpPr/>
            <p:nvPr>
              <p:custDataLst>
                <p:tags r:id="rId4"/>
              </p:custDataLst>
            </p:nvPr>
          </p:nvCxnSpPr>
          <p:spPr>
            <a:xfrm>
              <a:off x="11169" y="587"/>
              <a:ext cx="3196" cy="0"/>
            </a:xfrm>
            <a:prstGeom prst="line">
              <a:avLst/>
            </a:prstGeom>
            <a:ln w="3175" cap="rnd">
              <a:solidFill>
                <a:srgbClr val="CC0000"/>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pic>
        <p:nvPicPr>
          <p:cNvPr id="28" name="图片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8110" y="3613150"/>
            <a:ext cx="1520190" cy="1566545"/>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ppt_x"/>
                                          </p:val>
                                        </p:tav>
                                        <p:tav tm="100000">
                                          <p:val>
                                            <p:strVal val="#ppt_x"/>
                                          </p:val>
                                        </p:tav>
                                      </p:tavLst>
                                    </p:anim>
                                    <p:anim calcmode="lin" valueType="num">
                                      <p:cBhvr additive="base">
                                        <p:cTn id="28" dur="500" fill="hold"/>
                                        <p:tgtEl>
                                          <p:spTgt spid="1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500" fill="hold"/>
                                        <p:tgtEl>
                                          <p:spTgt spid="19"/>
                                        </p:tgtEl>
                                        <p:attrNameLst>
                                          <p:attrName>ppt_x</p:attrName>
                                        </p:attrNameLst>
                                      </p:cBhvr>
                                      <p:tavLst>
                                        <p:tav tm="0">
                                          <p:val>
                                            <p:strVal val="#ppt_x"/>
                                          </p:val>
                                        </p:tav>
                                        <p:tav tm="100000">
                                          <p:val>
                                            <p:strVal val="#ppt_x"/>
                                          </p:val>
                                        </p:tav>
                                      </p:tavLst>
                                    </p:anim>
                                    <p:anim calcmode="lin" valueType="num">
                                      <p:cBhvr additive="base">
                                        <p:cTn id="3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P spid="6" grpId="0" bldLvl="0" animBg="1"/>
      <p:bldP spid="8" grpId="0"/>
      <p:bldP spid="17" grpId="0" bldLvl="0" animBg="1"/>
      <p:bldP spid="18" grpId="0" bldLvl="0" animBg="1"/>
      <p:bldP spid="19"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9154" name="矩形 13313"/>
          <p:cNvSpPr>
            <a:spLocks noChangeArrowheads="1"/>
          </p:cNvSpPr>
          <p:nvPr/>
        </p:nvSpPr>
        <p:spPr bwMode="auto">
          <a:xfrm>
            <a:off x="0" y="0"/>
            <a:ext cx="9144000" cy="5143500"/>
          </a:xfrm>
          <a:prstGeom prst="rect">
            <a:avLst/>
          </a:prstGeom>
          <a:solidFill>
            <a:srgbClr val="F2F2F2"/>
          </a:solidFill>
          <a:ln w="9525">
            <a:noFill/>
            <a:miter lim="800000"/>
          </a:ln>
        </p:spPr>
        <p:txBody>
          <a:bodyPr/>
          <a:p>
            <a:pPr>
              <a:buFont typeface="Arial" panose="020B0604020202020204" pitchFamily="34" charset="0"/>
              <a:buNone/>
            </a:pPr>
            <a:endParaRPr lang="zh-CN" altLang="zh-CN">
              <a:solidFill>
                <a:srgbClr val="000000"/>
              </a:solidFill>
            </a:endParaRPr>
          </a:p>
        </p:txBody>
      </p:sp>
      <p:pic>
        <p:nvPicPr>
          <p:cNvPr id="23" name="图片 22" descr="图片3"/>
          <p:cNvPicPr>
            <a:picLocks noChangeAspect="1"/>
          </p:cNvPicPr>
          <p:nvPr/>
        </p:nvPicPr>
        <p:blipFill>
          <a:blip r:embed="rId1"/>
          <a:stretch>
            <a:fillRect/>
          </a:stretch>
        </p:blipFill>
        <p:spPr>
          <a:xfrm>
            <a:off x="0" y="-9525"/>
            <a:ext cx="9144000" cy="5152390"/>
          </a:xfrm>
          <a:prstGeom prst="rect">
            <a:avLst/>
          </a:prstGeom>
        </p:spPr>
      </p:pic>
      <p:sp>
        <p:nvSpPr>
          <p:cNvPr id="11" name="Aichitds2"/>
          <p:cNvSpPr/>
          <p:nvPr/>
        </p:nvSpPr>
        <p:spPr bwMode="auto">
          <a:xfrm>
            <a:off x="3347085" y="1430020"/>
            <a:ext cx="4932680" cy="1593215"/>
          </a:xfrm>
          <a:prstGeom prst="rect">
            <a:avLst/>
          </a:prstGeom>
          <a:solidFill>
            <a:schemeClr val="bg1"/>
          </a:solidFill>
          <a:ln w="12700" cap="flat" cmpd="sng" algn="ctr">
            <a:solidFill>
              <a:srgbClr val="CC0000"/>
            </a:solidFill>
            <a:prstDash val="solid"/>
            <a:round/>
            <a:headEnd type="none" w="med" len="med"/>
            <a:tailEnd type="none" w="med" len="med"/>
          </a:ln>
          <a:effectLst/>
        </p:spPr>
        <p:txBody>
          <a:bodyPr vert="horz" wrap="square" lIns="91404" tIns="45702" rIns="91404" bIns="45702" numCol="1" rtlCol="0" anchor="t" anchorCtr="0" compatLnSpc="1"/>
          <a:p>
            <a:pPr marL="0" marR="0" lvl="0" indent="0" algn="l" defTabSz="913765" rtl="0" eaLnBrk="1" fontAlgn="base" latinLnBrk="0" hangingPunct="1">
              <a:lnSpc>
                <a:spcPct val="100000"/>
              </a:lnSpc>
              <a:spcBef>
                <a:spcPct val="0"/>
              </a:spcBef>
              <a:spcAft>
                <a:spcPct val="0"/>
              </a:spcAft>
              <a:buClrTx/>
              <a:buSzTx/>
              <a:buFontTx/>
              <a:buNone/>
              <a:defRPr/>
            </a:pPr>
            <a:endParaRPr kumimoji="0" lang="zh-CN" altLang="en-US" sz="1800" b="0" i="0" u="none" strike="noStrike" kern="0" cap="none" spc="0" normalizeH="0" baseline="0" noProof="0">
              <a:ln>
                <a:solidFill>
                  <a:srgbClr val="FF0000"/>
                </a:solidFill>
              </a:ln>
              <a:solidFill>
                <a:srgbClr val="BC0000"/>
              </a:solidFill>
              <a:effectLst/>
              <a:uLnTx/>
              <a:uFillTx/>
              <a:cs typeface="+mn-ea"/>
              <a:sym typeface="+mn-lt"/>
            </a:endParaRPr>
          </a:p>
        </p:txBody>
      </p:sp>
      <p:sp>
        <p:nvSpPr>
          <p:cNvPr id="12" name="椭圆 11"/>
          <p:cNvSpPr/>
          <p:nvPr/>
        </p:nvSpPr>
        <p:spPr>
          <a:xfrm>
            <a:off x="751819" y="1345746"/>
            <a:ext cx="1681176" cy="1681176"/>
          </a:xfrm>
          <a:prstGeom prst="ellipse">
            <a:avLst/>
          </a:prstGeom>
          <a:gradFill>
            <a:gsLst>
              <a:gs pos="73000">
                <a:schemeClr val="accent1">
                  <a:lumMod val="5000"/>
                  <a:lumOff val="95000"/>
                  <a:alpha val="0"/>
                </a:schemeClr>
              </a:gs>
              <a:gs pos="100000">
                <a:schemeClr val="accent1">
                  <a:alpha val="22000"/>
                </a:schemeClr>
              </a:gs>
            </a:gsLst>
            <a:lin ang="0" scaled="0"/>
          </a:gradFill>
          <a:ln>
            <a:gradFill>
              <a:gsLst>
                <a:gs pos="76000">
                  <a:schemeClr val="accent1">
                    <a:lumMod val="5000"/>
                    <a:lumOff val="95000"/>
                    <a:alpha val="0"/>
                  </a:schemeClr>
                </a:gs>
                <a:gs pos="100000">
                  <a:srgbClr val="CC0000"/>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gradFill>
                <a:gsLst>
                  <a:gs pos="0">
                    <a:schemeClr val="accent1">
                      <a:lumMod val="5000"/>
                      <a:lumOff val="95000"/>
                    </a:schemeClr>
                  </a:gs>
                  <a:gs pos="74000">
                    <a:srgbClr val="FF3300"/>
                  </a:gs>
                  <a:gs pos="83000">
                    <a:srgbClr val="FF3300"/>
                  </a:gs>
                  <a:gs pos="100000">
                    <a:srgbClr val="CC0000"/>
                  </a:gs>
                </a:gsLst>
                <a:lin ang="5400000" scaled="0"/>
              </a:gradFill>
              <a:cs typeface="+mn-ea"/>
              <a:sym typeface="+mn-lt"/>
            </a:endParaRPr>
          </a:p>
        </p:txBody>
      </p:sp>
      <p:sp>
        <p:nvSpPr>
          <p:cNvPr id="13" name="椭圆 12"/>
          <p:cNvSpPr/>
          <p:nvPr/>
        </p:nvSpPr>
        <p:spPr bwMode="auto">
          <a:xfrm>
            <a:off x="898525" y="1593783"/>
            <a:ext cx="1185102" cy="1185102"/>
          </a:xfrm>
          <a:prstGeom prst="ellipse">
            <a:avLst/>
          </a:prstGeom>
          <a:solidFill>
            <a:srgbClr val="D8090F"/>
          </a:solidFill>
          <a:ln w="63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p>
            <a:pPr lvl="0" algn="ctr" defTabSz="457200">
              <a:defRPr/>
            </a:pPr>
            <a:r>
              <a:rPr lang="zh-CN" altLang="en-US" sz="2000" b="1" dirty="0">
                <a:solidFill>
                  <a:schemeClr val="bg1"/>
                </a:solidFill>
                <a:latin typeface="微软雅黑" panose="020B0503020204020204" pitchFamily="2" charset="-122"/>
                <a:ea typeface="微软雅黑" panose="020B0503020204020204" pitchFamily="2" charset="-122"/>
                <a:cs typeface="微软雅黑" panose="020B0503020204020204" pitchFamily="2" charset="-122"/>
                <a:sym typeface="Times New Roman" panose="02020603050405020304"/>
              </a:rPr>
              <a:t>发展</a:t>
            </a:r>
            <a:r>
              <a:rPr lang="en-US" altLang="zh-CN" sz="2000" b="1" dirty="0">
                <a:solidFill>
                  <a:schemeClr val="bg1"/>
                </a:solidFill>
                <a:latin typeface="微软雅黑" panose="020B0503020204020204" pitchFamily="2" charset="-122"/>
                <a:ea typeface="微软雅黑" panose="020B0503020204020204" pitchFamily="2" charset="-122"/>
                <a:cs typeface="微软雅黑" panose="020B0503020204020204" pitchFamily="2" charset="-122"/>
                <a:sym typeface="Times New Roman" panose="02020603050405020304"/>
              </a:rPr>
              <a:t>  </a:t>
            </a:r>
            <a:r>
              <a:rPr lang="zh-CN" altLang="en-US" sz="2000" b="1" dirty="0">
                <a:solidFill>
                  <a:schemeClr val="bg1"/>
                </a:solidFill>
                <a:latin typeface="微软雅黑" panose="020B0503020204020204" pitchFamily="2" charset="-122"/>
                <a:ea typeface="微软雅黑" panose="020B0503020204020204" pitchFamily="2" charset="-122"/>
                <a:cs typeface="微软雅黑" panose="020B0503020204020204" pitchFamily="2" charset="-122"/>
                <a:sym typeface="Times New Roman" panose="02020603050405020304"/>
              </a:rPr>
              <a:t>目标</a:t>
            </a:r>
            <a:endParaRPr lang="zh-CN" altLang="en-US" sz="2000" b="1" dirty="0">
              <a:solidFill>
                <a:schemeClr val="bg1"/>
              </a:solidFill>
              <a:latin typeface="微软雅黑" panose="020B0503020204020204" pitchFamily="2" charset="-122"/>
              <a:ea typeface="微软雅黑" panose="020B0503020204020204" pitchFamily="2" charset="-122"/>
              <a:cs typeface="微软雅黑" panose="020B0503020204020204" pitchFamily="2" charset="-122"/>
              <a:sym typeface="Times New Roman" panose="02020603050405020304"/>
            </a:endParaRPr>
          </a:p>
        </p:txBody>
      </p:sp>
      <p:sp>
        <p:nvSpPr>
          <p:cNvPr id="14" name="矩形 13"/>
          <p:cNvSpPr/>
          <p:nvPr/>
        </p:nvSpPr>
        <p:spPr>
          <a:xfrm>
            <a:off x="3604895" y="1638300"/>
            <a:ext cx="4507865" cy="1209675"/>
          </a:xfrm>
          <a:prstGeom prst="rect">
            <a:avLst/>
          </a:prstGeom>
        </p:spPr>
        <p:txBody>
          <a:bodyPr wrap="square">
            <a:spAutoFit/>
          </a:bodyPr>
          <a:p>
            <a:pPr marL="106045" lvl="0" algn="just">
              <a:lnSpc>
                <a:spcPct val="130000"/>
              </a:lnSpc>
              <a:buClr>
                <a:schemeClr val="accent1"/>
              </a:buClr>
              <a:defRPr/>
            </a:pPr>
            <a:r>
              <a:rPr lang="en-US" altLang="zh-CN" sz="1400" dirty="0">
                <a:solidFill>
                  <a:schemeClr val="tx1">
                    <a:lumMod val="85000"/>
                    <a:lumOff val="15000"/>
                  </a:schemeClr>
                </a:solidFill>
                <a:latin typeface="微软雅黑" panose="020B0503020204020204" pitchFamily="2" charset="-122"/>
                <a:ea typeface="微软雅黑" panose="020B0503020204020204" pitchFamily="2" charset="-122"/>
                <a:cs typeface="+mn-ea"/>
                <a:sym typeface="+mn-lt"/>
              </a:rPr>
              <a:t>       </a:t>
            </a:r>
            <a:r>
              <a:rPr lang="zh-CN" altLang="en-US" sz="1400" dirty="0">
                <a:solidFill>
                  <a:schemeClr val="tx1">
                    <a:lumMod val="85000"/>
                    <a:lumOff val="15000"/>
                  </a:schemeClr>
                </a:solidFill>
                <a:latin typeface="微软雅黑" panose="020B0503020204020204" pitchFamily="2" charset="-122"/>
                <a:ea typeface="微软雅黑" panose="020B0503020204020204" pitchFamily="2" charset="-122"/>
                <a:cs typeface="+mn-ea"/>
                <a:sym typeface="+mn-lt"/>
              </a:rPr>
              <a:t>到</a:t>
            </a:r>
            <a:r>
              <a:rPr lang="en-US" altLang="zh-CN" sz="1400" dirty="0">
                <a:solidFill>
                  <a:schemeClr val="tx1">
                    <a:lumMod val="85000"/>
                    <a:lumOff val="15000"/>
                  </a:schemeClr>
                </a:solidFill>
                <a:latin typeface="微软雅黑" panose="020B0503020204020204" pitchFamily="2" charset="-122"/>
                <a:ea typeface="微软雅黑" panose="020B0503020204020204" pitchFamily="2" charset="-122"/>
                <a:cs typeface="+mn-ea"/>
                <a:sym typeface="+mn-lt"/>
              </a:rPr>
              <a:t>2025</a:t>
            </a:r>
            <a:r>
              <a:rPr lang="zh-CN" altLang="en-US" sz="1400" dirty="0">
                <a:solidFill>
                  <a:schemeClr val="tx1">
                    <a:lumMod val="85000"/>
                    <a:lumOff val="15000"/>
                  </a:schemeClr>
                </a:solidFill>
                <a:latin typeface="微软雅黑" panose="020B0503020204020204" pitchFamily="2" charset="-122"/>
                <a:ea typeface="微软雅黑" panose="020B0503020204020204" pitchFamily="2" charset="-122"/>
                <a:cs typeface="+mn-ea"/>
                <a:sym typeface="+mn-lt"/>
              </a:rPr>
              <a:t>年，以产业发展为中心，进一步优化产业结构，强力推进特色产业、乡村旅游长足发展，人居环境整治稳步推进，大力提升民生事业，社会大局保持和谐稳定。</a:t>
            </a:r>
            <a:endParaRPr lang="zh-CN" altLang="en-US" sz="1400" dirty="0">
              <a:solidFill>
                <a:schemeClr val="tx1">
                  <a:lumMod val="85000"/>
                  <a:lumOff val="15000"/>
                </a:schemeClr>
              </a:solidFill>
              <a:latin typeface="微软雅黑" panose="020B0503020204020204" pitchFamily="2" charset="-122"/>
              <a:ea typeface="微软雅黑" panose="020B0503020204020204" pitchFamily="2" charset="-122"/>
              <a:cs typeface="+mn-ea"/>
              <a:sym typeface="+mn-lt"/>
            </a:endParaRPr>
          </a:p>
        </p:txBody>
      </p:sp>
      <p:sp>
        <p:nvSpPr>
          <p:cNvPr id="15" name="椭圆 14"/>
          <p:cNvSpPr/>
          <p:nvPr/>
        </p:nvSpPr>
        <p:spPr bwMode="auto">
          <a:xfrm>
            <a:off x="3047032" y="1886533"/>
            <a:ext cx="599602" cy="599602"/>
          </a:xfrm>
          <a:prstGeom prst="ellipse">
            <a:avLst/>
          </a:prstGeom>
          <a:solidFill>
            <a:srgbClr val="D8090F"/>
          </a:solidFill>
          <a:ln w="635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p>
            <a:pPr algn="ctr"/>
            <a:endParaRPr lang="zh-CN" altLang="en-US" sz="2800" dirty="0">
              <a:ln w="19050">
                <a:noFill/>
              </a:ln>
              <a:gradFill>
                <a:gsLst>
                  <a:gs pos="100000">
                    <a:srgbClr val="E9BE61"/>
                  </a:gs>
                  <a:gs pos="49000">
                    <a:srgbClr val="FEEFAC"/>
                  </a:gs>
                </a:gsLst>
                <a:lin ang="5400000" scaled="0"/>
              </a:gradFill>
              <a:cs typeface="+mn-ea"/>
              <a:sym typeface="+mn-lt"/>
            </a:endParaRPr>
          </a:p>
        </p:txBody>
      </p:sp>
      <p:sp>
        <p:nvSpPr>
          <p:cNvPr id="29" name="箭头: 右 18"/>
          <p:cNvSpPr/>
          <p:nvPr/>
        </p:nvSpPr>
        <p:spPr>
          <a:xfrm>
            <a:off x="2554055" y="2026250"/>
            <a:ext cx="401340" cy="310954"/>
          </a:xfrm>
          <a:prstGeom prst="rightArrow">
            <a:avLst/>
          </a:prstGeom>
          <a:gradFill>
            <a:gsLst>
              <a:gs pos="0">
                <a:srgbClr val="C30F0F">
                  <a:lumMod val="90000"/>
                  <a:lumOff val="10000"/>
                  <a:alpha val="0"/>
                </a:srgbClr>
              </a:gs>
              <a:gs pos="71000">
                <a:srgbClr val="C30F0F"/>
              </a:gs>
            </a:gsLst>
            <a:lin ang="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cs typeface="+mn-ea"/>
              <a:sym typeface="+mn-lt"/>
            </a:endParaRPr>
          </a:p>
        </p:txBody>
      </p:sp>
      <p:sp>
        <p:nvSpPr>
          <p:cNvPr id="30" name="图形 20"/>
          <p:cNvSpPr/>
          <p:nvPr>
            <p:custDataLst>
              <p:tags r:id="rId2"/>
            </p:custDataLst>
          </p:nvPr>
        </p:nvSpPr>
        <p:spPr>
          <a:xfrm>
            <a:off x="3199533" y="2067114"/>
            <a:ext cx="294600" cy="276952"/>
          </a:xfrm>
          <a:custGeom>
            <a:avLst/>
            <a:gdLst>
              <a:gd name="connsiteX0" fmla="*/ 1639868 w 1656264"/>
              <a:gd name="connsiteY0" fmla="*/ 464528 h 1557043"/>
              <a:gd name="connsiteX1" fmla="*/ 1416842 w 1656264"/>
              <a:gd name="connsiteY1" fmla="*/ 74610 h 1557043"/>
              <a:gd name="connsiteX2" fmla="*/ 1288215 w 1656264"/>
              <a:gd name="connsiteY2" fmla="*/ 0 h 1557043"/>
              <a:gd name="connsiteX3" fmla="*/ 367029 w 1656264"/>
              <a:gd name="connsiteY3" fmla="*/ 0 h 1557043"/>
              <a:gd name="connsiteX4" fmla="*/ 238201 w 1656264"/>
              <a:gd name="connsiteY4" fmla="*/ 74409 h 1557043"/>
              <a:gd name="connsiteX5" fmla="*/ 16688 w 1656264"/>
              <a:gd name="connsiteY5" fmla="*/ 458571 h 1557043"/>
              <a:gd name="connsiteX6" fmla="*/ 27895 w 1656264"/>
              <a:gd name="connsiteY6" fmla="*/ 609409 h 1557043"/>
              <a:gd name="connsiteX7" fmla="*/ 748468 w 1656264"/>
              <a:gd name="connsiteY7" fmla="*/ 1519186 h 1557043"/>
              <a:gd name="connsiteX8" fmla="*/ 770678 w 1656264"/>
              <a:gd name="connsiteY8" fmla="*/ 1537155 h 1557043"/>
              <a:gd name="connsiteX9" fmla="*/ 772900 w 1656264"/>
              <a:gd name="connsiteY9" fmla="*/ 1544222 h 1557043"/>
              <a:gd name="connsiteX10" fmla="*/ 777543 w 1656264"/>
              <a:gd name="connsiteY10" fmla="*/ 1542708 h 1557043"/>
              <a:gd name="connsiteX11" fmla="*/ 824997 w 1656264"/>
              <a:gd name="connsiteY11" fmla="*/ 1557044 h 1557043"/>
              <a:gd name="connsiteX12" fmla="*/ 872953 w 1656264"/>
              <a:gd name="connsiteY12" fmla="*/ 1542202 h 1557043"/>
              <a:gd name="connsiteX13" fmla="*/ 876890 w 1656264"/>
              <a:gd name="connsiteY13" fmla="*/ 1543413 h 1557043"/>
              <a:gd name="connsiteX14" fmla="*/ 878707 w 1656264"/>
              <a:gd name="connsiteY14" fmla="*/ 1537560 h 1557043"/>
              <a:gd name="connsiteX15" fmla="*/ 901322 w 1656264"/>
              <a:gd name="connsiteY15" fmla="*/ 1519385 h 1557043"/>
              <a:gd name="connsiteX16" fmla="*/ 1628055 w 1656264"/>
              <a:gd name="connsiteY16" fmla="*/ 615261 h 1557043"/>
              <a:gd name="connsiteX17" fmla="*/ 1639868 w 1656264"/>
              <a:gd name="connsiteY17" fmla="*/ 464528 h 1557043"/>
              <a:gd name="connsiteX18" fmla="*/ 1497814 w 1656264"/>
              <a:gd name="connsiteY18" fmla="*/ 435449 h 1557043"/>
              <a:gd name="connsiteX19" fmla="*/ 1228649 w 1656264"/>
              <a:gd name="connsiteY19" fmla="*/ 435449 h 1557043"/>
              <a:gd name="connsiteX20" fmla="*/ 1346876 w 1656264"/>
              <a:gd name="connsiteY20" fmla="*/ 171735 h 1557043"/>
              <a:gd name="connsiteX21" fmla="*/ 1497814 w 1656264"/>
              <a:gd name="connsiteY21" fmla="*/ 435449 h 1557043"/>
              <a:gd name="connsiteX22" fmla="*/ 963619 w 1656264"/>
              <a:gd name="connsiteY22" fmla="*/ 108834 h 1557043"/>
              <a:gd name="connsiteX23" fmla="*/ 1255706 w 1656264"/>
              <a:gd name="connsiteY23" fmla="*/ 108834 h 1557043"/>
              <a:gd name="connsiteX24" fmla="*/ 1143941 w 1656264"/>
              <a:gd name="connsiteY24" fmla="*/ 358112 h 1557043"/>
              <a:gd name="connsiteX25" fmla="*/ 963619 w 1656264"/>
              <a:gd name="connsiteY25" fmla="*/ 108834 h 1557043"/>
              <a:gd name="connsiteX26" fmla="*/ 829239 w 1656264"/>
              <a:gd name="connsiteY26" fmla="*/ 108834 h 1557043"/>
              <a:gd name="connsiteX27" fmla="*/ 1065492 w 1656264"/>
              <a:gd name="connsiteY27" fmla="*/ 435449 h 1557043"/>
              <a:gd name="connsiteX28" fmla="*/ 587028 w 1656264"/>
              <a:gd name="connsiteY28" fmla="*/ 435449 h 1557043"/>
              <a:gd name="connsiteX29" fmla="*/ 823282 w 1656264"/>
              <a:gd name="connsiteY29" fmla="*/ 108834 h 1557043"/>
              <a:gd name="connsiteX30" fmla="*/ 829239 w 1656264"/>
              <a:gd name="connsiteY30" fmla="*/ 108834 h 1557043"/>
              <a:gd name="connsiteX31" fmla="*/ 508577 w 1656264"/>
              <a:gd name="connsiteY31" fmla="*/ 358112 h 1557043"/>
              <a:gd name="connsiteX32" fmla="*/ 396712 w 1656264"/>
              <a:gd name="connsiteY32" fmla="*/ 108834 h 1557043"/>
              <a:gd name="connsiteX33" fmla="*/ 688897 w 1656264"/>
              <a:gd name="connsiteY33" fmla="*/ 108834 h 1557043"/>
              <a:gd name="connsiteX34" fmla="*/ 508577 w 1656264"/>
              <a:gd name="connsiteY34" fmla="*/ 358112 h 1557043"/>
              <a:gd name="connsiteX35" fmla="*/ 1065794 w 1656264"/>
              <a:gd name="connsiteY35" fmla="*/ 544287 h 1557043"/>
              <a:gd name="connsiteX36" fmla="*/ 823382 w 1656264"/>
              <a:gd name="connsiteY36" fmla="*/ 1344822 h 1557043"/>
              <a:gd name="connsiteX37" fmla="*/ 567238 w 1656264"/>
              <a:gd name="connsiteY37" fmla="*/ 544287 h 1557043"/>
              <a:gd name="connsiteX38" fmla="*/ 1065794 w 1656264"/>
              <a:gd name="connsiteY38" fmla="*/ 544287 h 1557043"/>
              <a:gd name="connsiteX39" fmla="*/ 306552 w 1656264"/>
              <a:gd name="connsiteY39" fmla="*/ 173958 h 1557043"/>
              <a:gd name="connsiteX40" fmla="*/ 423870 w 1656264"/>
              <a:gd name="connsiteY40" fmla="*/ 435449 h 1557043"/>
              <a:gd name="connsiteX41" fmla="*/ 155613 w 1656264"/>
              <a:gd name="connsiteY41" fmla="*/ 435449 h 1557043"/>
              <a:gd name="connsiteX42" fmla="*/ 306552 w 1656264"/>
              <a:gd name="connsiteY42" fmla="*/ 173958 h 1557043"/>
              <a:gd name="connsiteX43" fmla="*/ 115228 w 1656264"/>
              <a:gd name="connsiteY43" fmla="*/ 544287 h 1557043"/>
              <a:gd name="connsiteX44" fmla="*/ 452947 w 1656264"/>
              <a:gd name="connsiteY44" fmla="*/ 544287 h 1557043"/>
              <a:gd name="connsiteX45" fmla="*/ 681830 w 1656264"/>
              <a:gd name="connsiteY45" fmla="*/ 1259611 h 1557043"/>
              <a:gd name="connsiteX46" fmla="*/ 115228 w 1656264"/>
              <a:gd name="connsiteY46" fmla="*/ 544287 h 1557043"/>
              <a:gd name="connsiteX47" fmla="*/ 958369 w 1656264"/>
              <a:gd name="connsiteY47" fmla="*/ 1274553 h 1557043"/>
              <a:gd name="connsiteX48" fmla="*/ 1179578 w 1656264"/>
              <a:gd name="connsiteY48" fmla="*/ 544287 h 1557043"/>
              <a:gd name="connsiteX49" fmla="*/ 1543854 w 1656264"/>
              <a:gd name="connsiteY49" fmla="*/ 544287 h 1557043"/>
              <a:gd name="connsiteX50" fmla="*/ 1543046 w 1656264"/>
              <a:gd name="connsiteY50" fmla="*/ 547115 h 1557043"/>
              <a:gd name="connsiteX51" fmla="*/ 958369 w 1656264"/>
              <a:gd name="connsiteY51" fmla="*/ 1274553 h 155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656264" h="1557043">
                <a:moveTo>
                  <a:pt x="1639868" y="464528"/>
                </a:moveTo>
                <a:lnTo>
                  <a:pt x="1416842" y="74610"/>
                </a:lnTo>
                <a:cubicBezTo>
                  <a:pt x="1392004" y="31397"/>
                  <a:pt x="1337989" y="0"/>
                  <a:pt x="1288215" y="0"/>
                </a:cubicBezTo>
                <a:lnTo>
                  <a:pt x="367029" y="0"/>
                </a:lnTo>
                <a:cubicBezTo>
                  <a:pt x="317155" y="0"/>
                  <a:pt x="262936" y="31297"/>
                  <a:pt x="238201" y="74409"/>
                </a:cubicBezTo>
                <a:lnTo>
                  <a:pt x="16688" y="458571"/>
                </a:lnTo>
                <a:cubicBezTo>
                  <a:pt x="-9260" y="503599"/>
                  <a:pt x="-4514" y="568317"/>
                  <a:pt x="27895" y="609409"/>
                </a:cubicBezTo>
                <a:lnTo>
                  <a:pt x="748468" y="1519186"/>
                </a:lnTo>
                <a:cubicBezTo>
                  <a:pt x="754728" y="1526858"/>
                  <a:pt x="762906" y="1531602"/>
                  <a:pt x="770678" y="1537155"/>
                </a:cubicBezTo>
                <a:lnTo>
                  <a:pt x="772900" y="1544222"/>
                </a:lnTo>
                <a:lnTo>
                  <a:pt x="777543" y="1542708"/>
                </a:lnTo>
                <a:cubicBezTo>
                  <a:pt x="792182" y="1551290"/>
                  <a:pt x="808034" y="1557044"/>
                  <a:pt x="824997" y="1557044"/>
                </a:cubicBezTo>
                <a:cubicBezTo>
                  <a:pt x="842161" y="1557044"/>
                  <a:pt x="858115" y="1551087"/>
                  <a:pt x="872953" y="1542202"/>
                </a:cubicBezTo>
                <a:lnTo>
                  <a:pt x="876890" y="1543413"/>
                </a:lnTo>
                <a:lnTo>
                  <a:pt x="878707" y="1537560"/>
                </a:lnTo>
                <a:cubicBezTo>
                  <a:pt x="886582" y="1532108"/>
                  <a:pt x="894963" y="1527260"/>
                  <a:pt x="901322" y="1519385"/>
                </a:cubicBezTo>
                <a:lnTo>
                  <a:pt x="1628055" y="615261"/>
                </a:lnTo>
                <a:cubicBezTo>
                  <a:pt x="1660567" y="574575"/>
                  <a:pt x="1665614" y="509859"/>
                  <a:pt x="1639868" y="464528"/>
                </a:cubicBezTo>
                <a:close/>
                <a:moveTo>
                  <a:pt x="1497814" y="435449"/>
                </a:moveTo>
                <a:lnTo>
                  <a:pt x="1228649" y="435449"/>
                </a:lnTo>
                <a:lnTo>
                  <a:pt x="1346876" y="171735"/>
                </a:lnTo>
                <a:lnTo>
                  <a:pt x="1497814" y="435449"/>
                </a:lnTo>
                <a:close/>
                <a:moveTo>
                  <a:pt x="963619" y="108834"/>
                </a:moveTo>
                <a:lnTo>
                  <a:pt x="1255706" y="108834"/>
                </a:lnTo>
                <a:lnTo>
                  <a:pt x="1143941" y="358112"/>
                </a:lnTo>
                <a:lnTo>
                  <a:pt x="963619" y="108834"/>
                </a:lnTo>
                <a:close/>
                <a:moveTo>
                  <a:pt x="829239" y="108834"/>
                </a:moveTo>
                <a:lnTo>
                  <a:pt x="1065492" y="435449"/>
                </a:lnTo>
                <a:lnTo>
                  <a:pt x="587028" y="435449"/>
                </a:lnTo>
                <a:lnTo>
                  <a:pt x="823282" y="108834"/>
                </a:lnTo>
                <a:lnTo>
                  <a:pt x="829239" y="108834"/>
                </a:lnTo>
                <a:close/>
                <a:moveTo>
                  <a:pt x="508577" y="358112"/>
                </a:moveTo>
                <a:lnTo>
                  <a:pt x="396712" y="108834"/>
                </a:lnTo>
                <a:lnTo>
                  <a:pt x="688897" y="108834"/>
                </a:lnTo>
                <a:lnTo>
                  <a:pt x="508577" y="358112"/>
                </a:lnTo>
                <a:close/>
                <a:moveTo>
                  <a:pt x="1065794" y="544287"/>
                </a:moveTo>
                <a:lnTo>
                  <a:pt x="823382" y="1344822"/>
                </a:lnTo>
                <a:lnTo>
                  <a:pt x="567238" y="544287"/>
                </a:lnTo>
                <a:lnTo>
                  <a:pt x="1065794" y="544287"/>
                </a:lnTo>
                <a:close/>
                <a:moveTo>
                  <a:pt x="306552" y="173958"/>
                </a:moveTo>
                <a:lnTo>
                  <a:pt x="423870" y="435449"/>
                </a:lnTo>
                <a:lnTo>
                  <a:pt x="155613" y="435449"/>
                </a:lnTo>
                <a:lnTo>
                  <a:pt x="306552" y="173958"/>
                </a:lnTo>
                <a:close/>
                <a:moveTo>
                  <a:pt x="115228" y="544287"/>
                </a:moveTo>
                <a:lnTo>
                  <a:pt x="452947" y="544287"/>
                </a:lnTo>
                <a:lnTo>
                  <a:pt x="681830" y="1259611"/>
                </a:lnTo>
                <a:lnTo>
                  <a:pt x="115228" y="544287"/>
                </a:lnTo>
                <a:close/>
                <a:moveTo>
                  <a:pt x="958369" y="1274553"/>
                </a:moveTo>
                <a:lnTo>
                  <a:pt x="1179578" y="544287"/>
                </a:lnTo>
                <a:lnTo>
                  <a:pt x="1543854" y="544287"/>
                </a:lnTo>
                <a:cubicBezTo>
                  <a:pt x="1543450" y="545096"/>
                  <a:pt x="1543550" y="546510"/>
                  <a:pt x="1543046" y="547115"/>
                </a:cubicBezTo>
                <a:lnTo>
                  <a:pt x="958369" y="1274553"/>
                </a:lnTo>
                <a:close/>
              </a:path>
            </a:pathLst>
          </a:custGeom>
          <a:solidFill>
            <a:schemeClr val="bg1"/>
          </a:solidFill>
          <a:ln w="605" cap="flat">
            <a:noFill/>
            <a:prstDash val="solid"/>
            <a:miter/>
          </a:ln>
          <a:effectLst/>
        </p:spPr>
        <p:txBody>
          <a:bodyPr rot="0" spcFirstLastPara="0" vertOverflow="overflow" horzOverflow="overflow" vert="horz" wrap="square" lIns="91440" tIns="45720" rIns="91440" bIns="45720" numCol="1" spcCol="0" rtlCol="0" fromWordArt="0" anchor="ctr" anchorCtr="0" forceAA="0" compatLnSpc="1">
            <a:noAutofit/>
          </a:bodyPr>
          <a:p>
            <a:endParaRPr lang="zh-CN" altLang="en-US">
              <a:cs typeface="+mn-ea"/>
              <a:sym typeface="+mn-lt"/>
            </a:endParaRPr>
          </a:p>
        </p:txBody>
      </p:sp>
      <p:grpSp>
        <p:nvGrpSpPr>
          <p:cNvPr id="32" name="组合 31"/>
          <p:cNvGrpSpPr/>
          <p:nvPr/>
        </p:nvGrpSpPr>
        <p:grpSpPr>
          <a:xfrm>
            <a:off x="-4445" y="268605"/>
            <a:ext cx="9126220" cy="208280"/>
            <a:chOff x="-7" y="423"/>
            <a:chExt cx="14372" cy="328"/>
          </a:xfrm>
        </p:grpSpPr>
        <p:cxnSp>
          <p:nvCxnSpPr>
            <p:cNvPr id="33" name="直接连接符 32"/>
            <p:cNvCxnSpPr/>
            <p:nvPr>
              <p:custDataLst>
                <p:tags r:id="rId3"/>
              </p:custDataLst>
            </p:nvPr>
          </p:nvCxnSpPr>
          <p:spPr>
            <a:xfrm>
              <a:off x="-7" y="587"/>
              <a:ext cx="3196" cy="0"/>
            </a:xfrm>
            <a:prstGeom prst="line">
              <a:avLst/>
            </a:prstGeom>
            <a:ln w="3175" cap="rnd">
              <a:solidFill>
                <a:srgbClr val="CC0000"/>
              </a:solidFill>
              <a:round/>
              <a:headEnd type="none"/>
              <a:tailEnd type="none" w="med" len="med"/>
            </a:ln>
          </p:spPr>
          <p:style>
            <a:lnRef idx="1">
              <a:schemeClr val="accent1"/>
            </a:lnRef>
            <a:fillRef idx="0">
              <a:schemeClr val="accent1"/>
            </a:fillRef>
            <a:effectRef idx="0">
              <a:schemeClr val="accent1"/>
            </a:effectRef>
            <a:fontRef idx="minor">
              <a:schemeClr val="tx1"/>
            </a:fontRef>
          </p:style>
        </p:cxnSp>
        <p:pic>
          <p:nvPicPr>
            <p:cNvPr id="34" name="图片 33" descr="PPT"/>
            <p:cNvPicPr>
              <a:picLocks noChangeAspect="1"/>
            </p:cNvPicPr>
            <p:nvPr/>
          </p:nvPicPr>
          <p:blipFill>
            <a:blip r:embed="rId4"/>
            <a:stretch>
              <a:fillRect/>
            </a:stretch>
          </p:blipFill>
          <p:spPr>
            <a:xfrm>
              <a:off x="4902" y="423"/>
              <a:ext cx="4569" cy="329"/>
            </a:xfrm>
            <a:prstGeom prst="rect">
              <a:avLst/>
            </a:prstGeom>
          </p:spPr>
        </p:pic>
        <p:grpSp>
          <p:nvGrpSpPr>
            <p:cNvPr id="35" name="组合 34"/>
            <p:cNvGrpSpPr/>
            <p:nvPr/>
          </p:nvGrpSpPr>
          <p:grpSpPr>
            <a:xfrm>
              <a:off x="3603" y="423"/>
              <a:ext cx="1005" cy="319"/>
              <a:chOff x="2474" y="145"/>
              <a:chExt cx="1503" cy="442"/>
            </a:xfrm>
          </p:grpSpPr>
          <p:sp>
            <p:nvSpPr>
              <p:cNvPr id="53" name="五角星 52"/>
              <p:cNvSpPr/>
              <p:nvPr/>
            </p:nvSpPr>
            <p:spPr>
              <a:xfrm>
                <a:off x="3535"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4" name="五角星 53"/>
              <p:cNvSpPr/>
              <p:nvPr/>
            </p:nvSpPr>
            <p:spPr>
              <a:xfrm>
                <a:off x="3005"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5" name="五角星 54"/>
              <p:cNvSpPr/>
              <p:nvPr/>
            </p:nvSpPr>
            <p:spPr>
              <a:xfrm>
                <a:off x="2474"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6" name="组合 35"/>
            <p:cNvGrpSpPr/>
            <p:nvPr/>
          </p:nvGrpSpPr>
          <p:grpSpPr>
            <a:xfrm>
              <a:off x="9765" y="423"/>
              <a:ext cx="1005" cy="319"/>
              <a:chOff x="2474" y="145"/>
              <a:chExt cx="1503" cy="442"/>
            </a:xfrm>
          </p:grpSpPr>
          <p:sp>
            <p:nvSpPr>
              <p:cNvPr id="37" name="五角星 36"/>
              <p:cNvSpPr/>
              <p:nvPr/>
            </p:nvSpPr>
            <p:spPr>
              <a:xfrm>
                <a:off x="3535"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五角星 37"/>
              <p:cNvSpPr/>
              <p:nvPr/>
            </p:nvSpPr>
            <p:spPr>
              <a:xfrm>
                <a:off x="3005"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9" name="五角星 38"/>
              <p:cNvSpPr/>
              <p:nvPr/>
            </p:nvSpPr>
            <p:spPr>
              <a:xfrm>
                <a:off x="2474" y="145"/>
                <a:ext cx="442" cy="442"/>
              </a:xfrm>
              <a:prstGeom prst="star5">
                <a:avLst/>
              </a:prstGeom>
              <a:solidFill>
                <a:srgbClr val="E2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cxnSp>
          <p:nvCxnSpPr>
            <p:cNvPr id="40" name="直接连接符 39"/>
            <p:cNvCxnSpPr/>
            <p:nvPr>
              <p:custDataLst>
                <p:tags r:id="rId5"/>
              </p:custDataLst>
            </p:nvPr>
          </p:nvCxnSpPr>
          <p:spPr>
            <a:xfrm>
              <a:off x="11169" y="587"/>
              <a:ext cx="3196" cy="0"/>
            </a:xfrm>
            <a:prstGeom prst="line">
              <a:avLst/>
            </a:prstGeom>
            <a:ln w="3175" cap="rnd">
              <a:solidFill>
                <a:srgbClr val="CC0000"/>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pic>
        <p:nvPicPr>
          <p:cNvPr id="41" name="图片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38110" y="3613150"/>
            <a:ext cx="1520190" cy="1566545"/>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1+#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fill="hold"/>
                                        <p:tgtEl>
                                          <p:spTgt spid="29"/>
                                        </p:tgtEl>
                                        <p:attrNameLst>
                                          <p:attrName>ppt_x</p:attrName>
                                        </p:attrNameLst>
                                      </p:cBhvr>
                                      <p:tavLst>
                                        <p:tav tm="0">
                                          <p:val>
                                            <p:strVal val="#ppt_x"/>
                                          </p:val>
                                        </p:tav>
                                        <p:tav tm="100000">
                                          <p:val>
                                            <p:strVal val="#ppt_x"/>
                                          </p:val>
                                        </p:tav>
                                      </p:tavLst>
                                    </p:anim>
                                    <p:anim calcmode="lin" valueType="num">
                                      <p:cBhvr additive="base">
                                        <p:cTn id="28" dur="500" fill="hold"/>
                                        <p:tgtEl>
                                          <p:spTgt spid="2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ppt_x"/>
                                          </p:val>
                                        </p:tav>
                                        <p:tav tm="100000">
                                          <p:val>
                                            <p:strVal val="#ppt_x"/>
                                          </p:val>
                                        </p:tav>
                                      </p:tavLst>
                                    </p:anim>
                                    <p:anim calcmode="lin" valueType="num">
                                      <p:cBhvr additive="base">
                                        <p:cTn id="3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12" grpId="0" bldLvl="0" animBg="1"/>
      <p:bldP spid="13" grpId="0" bldLvl="0" animBg="1"/>
      <p:bldP spid="14" grpId="0"/>
      <p:bldP spid="15" grpId="0" bldLvl="0" animBg="1"/>
      <p:bldP spid="29" grpId="0" bldLvl="0" animBg="1"/>
      <p:bldP spid="30" grpId="0" bldLvl="0" animBg="1"/>
    </p:bldLst>
  </p:timing>
</p:sld>
</file>

<file path=ppt/tags/tag1.xml><?xml version="1.0" encoding="utf-8"?>
<p:tagLst xmlns:p="http://schemas.openxmlformats.org/presentationml/2006/main">
  <p:tag name="KSO_WM_DIAGRAM_VIRTUALLY_FRAME" val="{&quot;height&quot;:235.95,&quot;left&quot;:48.85,&quot;top&quot;:65.65,&quot;width&quot;:586.9}"/>
</p:tagLst>
</file>

<file path=ppt/tags/tag10.xml><?xml version="1.0" encoding="utf-8"?>
<p:tagLst xmlns:p="http://schemas.openxmlformats.org/presentationml/2006/main">
  <p:tag name="KSO_WM_DIAGRAM_VIRTUALLY_FRAME" val="{&quot;height&quot;:203,&quot;left&quot;:37,&quot;top&quot;:118.55,&quot;width&quot;:632.7}"/>
</p:tagLst>
</file>

<file path=ppt/tags/tag11.xml><?xml version="1.0" encoding="utf-8"?>
<p:tagLst xmlns:p="http://schemas.openxmlformats.org/presentationml/2006/main">
  <p:tag name="KSO_WM_DIAGRAM_VIRTUALLY_FRAME" val="{&quot;height&quot;:235.95,&quot;left&quot;:48.85,&quot;top&quot;:65.65,&quot;width&quot;:586.9}"/>
</p:tagLst>
</file>

<file path=ppt/tags/tag12.xml><?xml version="1.0" encoding="utf-8"?>
<p:tagLst xmlns:p="http://schemas.openxmlformats.org/presentationml/2006/main">
  <p:tag name="KSO_WM_DIAGRAM_VIRTUALLY_FRAME" val="{&quot;height&quot;:235.95,&quot;left&quot;:48.85,&quot;top&quot;:65.65,&quot;width&quot;:586.9}"/>
</p:tagLst>
</file>

<file path=ppt/tags/tag13.xml><?xml version="1.0" encoding="utf-8"?>
<p:tagLst xmlns:p="http://schemas.openxmlformats.org/presentationml/2006/main">
  <p:tag name="KSO_WM_DIAGRAM_VIRTUALLY_FRAME" val="{&quot;height&quot;:235.95,&quot;left&quot;:48.85,&quot;top&quot;:65.65,&quot;width&quot;:586.9}"/>
</p:tagLst>
</file>

<file path=ppt/tags/tag14.xml><?xml version="1.0" encoding="utf-8"?>
<p:tagLst xmlns:p="http://schemas.openxmlformats.org/presentationml/2006/main">
  <p:tag name="KSO_WM_DIAGRAM_VIRTUALLY_FRAME" val="{&quot;height&quot;:235.95,&quot;left&quot;:48.85,&quot;top&quot;:65.65,&quot;width&quot;:586.9}"/>
</p:tagLst>
</file>

<file path=ppt/tags/tag15.xml><?xml version="1.0" encoding="utf-8"?>
<p:tagLst xmlns:p="http://schemas.openxmlformats.org/presentationml/2006/main">
  <p:tag name="KSO_WM_DIAGRAM_VIRTUALLY_FRAME" val="{&quot;height&quot;:315.14228346456696,&quot;left&quot;:91.24842519685039,&quot;top&quot;:127.21425196850393,&quot;width&quot;:806.5231496062992}"/>
</p:tagLst>
</file>

<file path=ppt/tags/tag16.xml><?xml version="1.0" encoding="utf-8"?>
<p:tagLst xmlns:p="http://schemas.openxmlformats.org/presentationml/2006/main">
  <p:tag name="KSO_WM_DIAGRAM_VIRTUALLY_FRAME" val="{&quot;height&quot;:235.95,&quot;left&quot;:48.85,&quot;top&quot;:65.65,&quot;width&quot;:586.9}"/>
</p:tagLst>
</file>

<file path=ppt/tags/tag17.xml><?xml version="1.0" encoding="utf-8"?>
<p:tagLst xmlns:p="http://schemas.openxmlformats.org/presentationml/2006/main">
  <p:tag name="KSO_WM_DIAGRAM_VIRTUALLY_FRAME" val="{&quot;height&quot;:235.95,&quot;left&quot;:48.85,&quot;top&quot;:65.65,&quot;width&quot;:586.9}"/>
</p:tagLst>
</file>

<file path=ppt/tags/tag18.xml><?xml version="1.0" encoding="utf-8"?>
<p:tagLst xmlns:p="http://schemas.openxmlformats.org/presentationml/2006/main">
  <p:tag name="KSO_WM_DIAGRAM_VIRTUALLY_FRAME" val="{&quot;height&quot;:235.95,&quot;left&quot;:48.85,&quot;top&quot;:65.65,&quot;width&quot;:586.9}"/>
</p:tagLst>
</file>

<file path=ppt/tags/tag19.xml><?xml version="1.0" encoding="utf-8"?>
<p:tagLst xmlns:p="http://schemas.openxmlformats.org/presentationml/2006/main">
  <p:tag name="KSO_WM_DIAGRAM_VIRTUALLY_FRAME" val="{&quot;height&quot;:235.95,&quot;left&quot;:48.85,&quot;top&quot;:65.65,&quot;width&quot;:586.9}"/>
</p:tagLst>
</file>

<file path=ppt/tags/tag2.xml><?xml version="1.0" encoding="utf-8"?>
<p:tagLst xmlns:p="http://schemas.openxmlformats.org/presentationml/2006/main">
  <p:tag name="KSO_WM_DIAGRAM_VIRTUALLY_FRAME" val="{&quot;height&quot;:235.95,&quot;left&quot;:48.85,&quot;top&quot;:65.65,&quot;width&quot;:586.9}"/>
</p:tagLst>
</file>

<file path=ppt/tags/tag20.xml><?xml version="1.0" encoding="utf-8"?>
<p:tagLst xmlns:p="http://schemas.openxmlformats.org/presentationml/2006/main">
  <p:tag name="KSO_WM_DIAGRAM_VIRTUALLY_FRAME" val="{&quot;height&quot;:235.95,&quot;left&quot;:48.85,&quot;top&quot;:65.65,&quot;width&quot;:586.9}"/>
</p:tagLst>
</file>

<file path=ppt/tags/tag21.xml><?xml version="1.0" encoding="utf-8"?>
<p:tagLst xmlns:p="http://schemas.openxmlformats.org/presentationml/2006/main">
  <p:tag name="KSO_WM_DIAGRAM_VIRTUALLY_FRAME" val="{&quot;height&quot;:235.95,&quot;left&quot;:48.85,&quot;top&quot;:65.65,&quot;width&quot;:586.9}"/>
</p:tagLst>
</file>

<file path=ppt/tags/tag22.xml><?xml version="1.0" encoding="utf-8"?>
<p:tagLst xmlns:p="http://schemas.openxmlformats.org/presentationml/2006/main">
  <p:tag name="KSO_WM_DIAGRAM_VIRTUALLY_FRAME" val="{&quot;height&quot;:235.95,&quot;left&quot;:48.85,&quot;top&quot;:65.65,&quot;width&quot;:586.9}"/>
</p:tagLst>
</file>

<file path=ppt/tags/tag23.xml><?xml version="1.0" encoding="utf-8"?>
<p:tagLst xmlns:p="http://schemas.openxmlformats.org/presentationml/2006/main">
  <p:tag name="KSO_WM_DIAGRAM_VIRTUALLY_FRAME" val="{&quot;height&quot;:235.95,&quot;left&quot;:48.85,&quot;top&quot;:65.65,&quot;width&quot;:586.9}"/>
</p:tagLst>
</file>

<file path=ppt/tags/tag24.xml><?xml version="1.0" encoding="utf-8"?>
<p:tagLst xmlns:p="http://schemas.openxmlformats.org/presentationml/2006/main">
  <p:tag name="KSO_WM_DIAGRAM_VIRTUALLY_FRAME" val="{&quot;height&quot;:235.95,&quot;left&quot;:48.85,&quot;top&quot;:65.65,&quot;width&quot;:586.9}"/>
</p:tagLst>
</file>

<file path=ppt/tags/tag25.xml><?xml version="1.0" encoding="utf-8"?>
<p:tagLst xmlns:p="http://schemas.openxmlformats.org/presentationml/2006/main">
  <p:tag name="KSO_WM_DIAGRAM_VIRTUALLY_FRAME" val="{&quot;height&quot;:235.95,&quot;left&quot;:48.85,&quot;top&quot;:65.65,&quot;width&quot;:586.9}"/>
</p:tagLst>
</file>

<file path=ppt/tags/tag26.xml><?xml version="1.0" encoding="utf-8"?>
<p:tagLst xmlns:p="http://schemas.openxmlformats.org/presentationml/2006/main">
  <p:tag name="KSO_WM_DIAGRAM_VIRTUALLY_FRAME" val="{&quot;height&quot;:235.95,&quot;left&quot;:48.85,&quot;top&quot;:65.65,&quot;width&quot;:586.9}"/>
</p:tagLst>
</file>

<file path=ppt/tags/tag27.xml><?xml version="1.0" encoding="utf-8"?>
<p:tagLst xmlns:p="http://schemas.openxmlformats.org/presentationml/2006/main">
  <p:tag name="KSO_WM_DIAGRAM_VIRTUALLY_FRAME" val="{&quot;height&quot;:235.95,&quot;left&quot;:48.85,&quot;top&quot;:65.65,&quot;width&quot;:586.9}"/>
</p:tagLst>
</file>

<file path=ppt/tags/tag28.xml><?xml version="1.0" encoding="utf-8"?>
<p:tagLst xmlns:p="http://schemas.openxmlformats.org/presentationml/2006/main">
  <p:tag name="KSO_WM_DIAGRAM_VIRTUALLY_FRAME" val="{&quot;height&quot;:235.95,&quot;left&quot;:48.85,&quot;top&quot;:65.65,&quot;width&quot;:586.9}"/>
</p:tagLst>
</file>

<file path=ppt/tags/tag29.xml><?xml version="1.0" encoding="utf-8"?>
<p:tagLst xmlns:p="http://schemas.openxmlformats.org/presentationml/2006/main">
  <p:tag name="KSO_WM_DIAGRAM_VIRTUALLY_FRAME" val="{&quot;height&quot;:235.95,&quot;left&quot;:48.85,&quot;top&quot;:65.65,&quot;width&quot;:586.9}"/>
</p:tagLst>
</file>

<file path=ppt/tags/tag3.xml><?xml version="1.0" encoding="utf-8"?>
<p:tagLst xmlns:p="http://schemas.openxmlformats.org/presentationml/2006/main">
  <p:tag name="KSO_WM_DIAGRAM_VIRTUALLY_FRAME" val="{&quot;height&quot;:203,&quot;left&quot;:37,&quot;top&quot;:118.55,&quot;width&quot;:632.7}"/>
</p:tagLst>
</file>

<file path=ppt/tags/tag30.xml><?xml version="1.0" encoding="utf-8"?>
<p:tagLst xmlns:p="http://schemas.openxmlformats.org/presentationml/2006/main">
  <p:tag name="KSO_WM_DIAGRAM_VIRTUALLY_FRAME" val="{&quot;height&quot;:235.95,&quot;left&quot;:48.85,&quot;top&quot;:65.65,&quot;width&quot;:586.9}"/>
</p:tagLst>
</file>

<file path=ppt/tags/tag31.xml><?xml version="1.0" encoding="utf-8"?>
<p:tagLst xmlns:p="http://schemas.openxmlformats.org/presentationml/2006/main">
  <p:tag name="KSO_WM_DIAGRAM_VIRTUALLY_FRAME" val="{&quot;height&quot;:235.95,&quot;left&quot;:48.85,&quot;top&quot;:65.65,&quot;width&quot;:586.9}"/>
</p:tagLst>
</file>

<file path=ppt/tags/tag32.xml><?xml version="1.0" encoding="utf-8"?>
<p:tagLst xmlns:p="http://schemas.openxmlformats.org/presentationml/2006/main">
  <p:tag name="KSO_WM_DIAGRAM_VIRTUALLY_FRAME" val="{&quot;height&quot;:235.95,&quot;left&quot;:48.85,&quot;top&quot;:65.65,&quot;width&quot;:586.9}"/>
</p:tagLst>
</file>

<file path=ppt/tags/tag33.xml><?xml version="1.0" encoding="utf-8"?>
<p:tagLst xmlns:p="http://schemas.openxmlformats.org/presentationml/2006/main">
  <p:tag name="KSO_WM_DIAGRAM_VIRTUALLY_FRAME" val="{&quot;height&quot;:235.95,&quot;left&quot;:48.85,&quot;top&quot;:65.65,&quot;width&quot;:586.9}"/>
</p:tagLst>
</file>

<file path=ppt/tags/tag34.xml><?xml version="1.0" encoding="utf-8"?>
<p:tagLst xmlns:p="http://schemas.openxmlformats.org/presentationml/2006/main">
  <p:tag name="KSO_WM_DIAGRAM_VIRTUALLY_FRAME" val="{&quot;height&quot;:235.95,&quot;left&quot;:48.85,&quot;top&quot;:65.65,&quot;width&quot;:586.9}"/>
</p:tagLst>
</file>

<file path=ppt/tags/tag35.xml><?xml version="1.0" encoding="utf-8"?>
<p:tagLst xmlns:p="http://schemas.openxmlformats.org/presentationml/2006/main">
  <p:tag name="KSO_WM_DIAGRAM_VIRTUALLY_FRAME" val="{&quot;height&quot;:235.95,&quot;left&quot;:48.85,&quot;top&quot;:65.65,&quot;width&quot;:586.9}"/>
</p:tagLst>
</file>

<file path=ppt/tags/tag36.xml><?xml version="1.0" encoding="utf-8"?>
<p:tagLst xmlns:p="http://schemas.openxmlformats.org/presentationml/2006/main">
  <p:tag name="KSO_WM_DIAGRAM_VIRTUALLY_FRAME" val="{&quot;height&quot;:235.95,&quot;left&quot;:48.85,&quot;top&quot;:65.65,&quot;width&quot;:586.9}"/>
</p:tagLst>
</file>

<file path=ppt/tags/tag37.xml><?xml version="1.0" encoding="utf-8"?>
<p:tagLst xmlns:p="http://schemas.openxmlformats.org/presentationml/2006/main">
  <p:tag name="KSO_WM_DIAGRAM_VIRTUALLY_FRAME" val="{&quot;height&quot;:235.95,&quot;left&quot;:48.85,&quot;top&quot;:65.65,&quot;width&quot;:586.9}"/>
</p:tagLst>
</file>

<file path=ppt/tags/tag38.xml><?xml version="1.0" encoding="utf-8"?>
<p:tagLst xmlns:p="http://schemas.openxmlformats.org/presentationml/2006/main">
  <p:tag name="KSO_WM_DIAGRAM_VIRTUALLY_FRAME" val="{&quot;height&quot;:235.95,&quot;left&quot;:48.85,&quot;top&quot;:65.65,&quot;width&quot;:586.9}"/>
</p:tagLst>
</file>

<file path=ppt/tags/tag39.xml><?xml version="1.0" encoding="utf-8"?>
<p:tagLst xmlns:p="http://schemas.openxmlformats.org/presentationml/2006/main">
  <p:tag name="KSO_WM_DIAGRAM_VIRTUALLY_FRAME" val="{&quot;height&quot;:235.95,&quot;left&quot;:48.85,&quot;top&quot;:65.65,&quot;width&quot;:586.9}"/>
</p:tagLst>
</file>

<file path=ppt/tags/tag4.xml><?xml version="1.0" encoding="utf-8"?>
<p:tagLst xmlns:p="http://schemas.openxmlformats.org/presentationml/2006/main">
  <p:tag name="KSO_WM_DIAGRAM_VIRTUALLY_FRAME" val="{&quot;height&quot;:203,&quot;left&quot;:37,&quot;top&quot;:118.55,&quot;width&quot;:632.7}"/>
</p:tagLst>
</file>

<file path=ppt/tags/tag40.xml><?xml version="1.0" encoding="utf-8"?>
<p:tagLst xmlns:p="http://schemas.openxmlformats.org/presentationml/2006/main">
  <p:tag name="KSO_WM_DIAGRAM_VIRTUALLY_FRAME" val="{&quot;height&quot;:235.95,&quot;left&quot;:48.85,&quot;top&quot;:65.65,&quot;width&quot;:586.9}"/>
</p:tagLst>
</file>

<file path=ppt/tags/tag41.xml><?xml version="1.0" encoding="utf-8"?>
<p:tagLst xmlns:p="http://schemas.openxmlformats.org/presentationml/2006/main">
  <p:tag name="KSO_WM_DIAGRAM_VIRTUALLY_FRAME" val="{&quot;height&quot;:235.95,&quot;left&quot;:48.85,&quot;top&quot;:65.65,&quot;width&quot;:586.9}"/>
</p:tagLst>
</file>

<file path=ppt/tags/tag42.xml><?xml version="1.0" encoding="utf-8"?>
<p:tagLst xmlns:p="http://schemas.openxmlformats.org/presentationml/2006/main">
  <p:tag name="KSO_WM_DIAGRAM_VIRTUALLY_FRAME" val="{&quot;height&quot;:235.95,&quot;left&quot;:48.85,&quot;top&quot;:65.65,&quot;width&quot;:586.9}"/>
</p:tagLst>
</file>

<file path=ppt/tags/tag43.xml><?xml version="1.0" encoding="utf-8"?>
<p:tagLst xmlns:p="http://schemas.openxmlformats.org/presentationml/2006/main">
  <p:tag name="KSO_WM_DIAGRAM_VIRTUALLY_FRAME" val="{&quot;height&quot;:235.95,&quot;left&quot;:48.85,&quot;top&quot;:65.65,&quot;width&quot;:586.9}"/>
</p:tagLst>
</file>

<file path=ppt/tags/tag44.xml><?xml version="1.0" encoding="utf-8"?>
<p:tagLst xmlns:p="http://schemas.openxmlformats.org/presentationml/2006/main">
  <p:tag name="KSO_WM_DIAGRAM_VIRTUALLY_FRAME" val="{&quot;height&quot;:235.95,&quot;left&quot;:48.85,&quot;top&quot;:65.65,&quot;width&quot;:586.9}"/>
</p:tagLst>
</file>

<file path=ppt/tags/tag45.xml><?xml version="1.0" encoding="utf-8"?>
<p:tagLst xmlns:p="http://schemas.openxmlformats.org/presentationml/2006/main">
  <p:tag name="KSO_WM_DIAGRAM_VIRTUALLY_FRAME" val="{&quot;height&quot;:235.95,&quot;left&quot;:48.85,&quot;top&quot;:65.65,&quot;width&quot;:586.9}"/>
</p:tagLst>
</file>

<file path=ppt/tags/tag46.xml><?xml version="1.0" encoding="utf-8"?>
<p:tagLst xmlns:p="http://schemas.openxmlformats.org/presentationml/2006/main">
  <p:tag name="KSO_WM_DIAGRAM_VIRTUALLY_FRAME" val="{&quot;height&quot;:235.95,&quot;left&quot;:48.85,&quot;top&quot;:65.65,&quot;width&quot;:586.9}"/>
</p:tagLst>
</file>

<file path=ppt/tags/tag47.xml><?xml version="1.0" encoding="utf-8"?>
<p:tagLst xmlns:p="http://schemas.openxmlformats.org/presentationml/2006/main">
  <p:tag name="KSO_WM_DIAGRAM_VIRTUALLY_FRAME" val="{&quot;height&quot;:235.95,&quot;left&quot;:48.85,&quot;top&quot;:65.65,&quot;width&quot;:586.9}"/>
</p:tagLst>
</file>

<file path=ppt/tags/tag48.xml><?xml version="1.0" encoding="utf-8"?>
<p:tagLst xmlns:p="http://schemas.openxmlformats.org/presentationml/2006/main">
  <p:tag name="KSO_WM_DIAGRAM_VIRTUALLY_FRAME" val="{&quot;height&quot;:235.95,&quot;left&quot;:48.85,&quot;top&quot;:65.65,&quot;width&quot;:586.9}"/>
</p:tagLst>
</file>

<file path=ppt/tags/tag49.xml><?xml version="1.0" encoding="utf-8"?>
<p:tagLst xmlns:p="http://schemas.openxmlformats.org/presentationml/2006/main">
  <p:tag name="KSO_WM_DIAGRAM_VIRTUALLY_FRAME" val="{&quot;height&quot;:235.95,&quot;left&quot;:48.85,&quot;top&quot;:65.65,&quot;width&quot;:586.9}"/>
</p:tagLst>
</file>

<file path=ppt/tags/tag5.xml><?xml version="1.0" encoding="utf-8"?>
<p:tagLst xmlns:p="http://schemas.openxmlformats.org/presentationml/2006/main">
  <p:tag name="KSO_WM_DIAGRAM_VIRTUALLY_FRAME" val="{&quot;height&quot;:203,&quot;left&quot;:37,&quot;top&quot;:118.55,&quot;width&quot;:632.7}"/>
</p:tagLst>
</file>

<file path=ppt/tags/tag50.xml><?xml version="1.0" encoding="utf-8"?>
<p:tagLst xmlns:p="http://schemas.openxmlformats.org/presentationml/2006/main">
  <p:tag name="KSO_WM_DIAGRAM_VIRTUALLY_FRAME" val="{&quot;height&quot;:235.95,&quot;left&quot;:48.85,&quot;top&quot;:65.65,&quot;width&quot;:586.9}"/>
</p:tagLst>
</file>

<file path=ppt/tags/tag51.xml><?xml version="1.0" encoding="utf-8"?>
<p:tagLst xmlns:p="http://schemas.openxmlformats.org/presentationml/2006/main">
  <p:tag name="KSO_WM_DIAGRAM_VIRTUALLY_FRAME" val="{&quot;height&quot;:235.95,&quot;left&quot;:48.85,&quot;top&quot;:65.65,&quot;width&quot;:586.9}"/>
</p:tagLst>
</file>

<file path=ppt/tags/tag52.xml><?xml version="1.0" encoding="utf-8"?>
<p:tagLst xmlns:p="http://schemas.openxmlformats.org/presentationml/2006/main">
  <p:tag name="KSO_WM_DIAGRAM_VIRTUALLY_FRAME" val="{&quot;height&quot;:235.95,&quot;left&quot;:48.85,&quot;top&quot;:65.65,&quot;width&quot;:586.9}"/>
</p:tagLst>
</file>

<file path=ppt/tags/tag53.xml><?xml version="1.0" encoding="utf-8"?>
<p:tagLst xmlns:p="http://schemas.openxmlformats.org/presentationml/2006/main">
  <p:tag name="KSO_WM_DIAGRAM_VIRTUALLY_FRAME" val="{&quot;height&quot;:235.95,&quot;left&quot;:48.85,&quot;top&quot;:65.65,&quot;width&quot;:586.9}"/>
</p:tagLst>
</file>

<file path=ppt/tags/tag54.xml><?xml version="1.0" encoding="utf-8"?>
<p:tagLst xmlns:p="http://schemas.openxmlformats.org/presentationml/2006/main">
  <p:tag name="KSO_WM_DIAGRAM_VIRTUALLY_FRAME" val="{&quot;height&quot;:235.95,&quot;left&quot;:48.85,&quot;top&quot;:65.65,&quot;width&quot;:586.9}"/>
</p:tagLst>
</file>

<file path=ppt/tags/tag55.xml><?xml version="1.0" encoding="utf-8"?>
<p:tagLst xmlns:p="http://schemas.openxmlformats.org/presentationml/2006/main">
  <p:tag name="KSO_WM_DIAGRAM_VIRTUALLY_FRAME" val="{&quot;height&quot;:235.95,&quot;left&quot;:48.85,&quot;top&quot;:65.65,&quot;width&quot;:586.9}"/>
</p:tagLst>
</file>

<file path=ppt/tags/tag56.xml><?xml version="1.0" encoding="utf-8"?>
<p:tagLst xmlns:p="http://schemas.openxmlformats.org/presentationml/2006/main">
  <p:tag name="KSO_WM_DOC_GUID" val="{a462d9fa-4bc0-444c-a9f4-99b2fbd083e1}"/>
</p:tagLst>
</file>

<file path=ppt/tags/tag6.xml><?xml version="1.0" encoding="utf-8"?>
<p:tagLst xmlns:p="http://schemas.openxmlformats.org/presentationml/2006/main">
  <p:tag name="KSO_WM_DIAGRAM_VIRTUALLY_FRAME" val="{&quot;height&quot;:203,&quot;left&quot;:37,&quot;top&quot;:118.55,&quot;width&quot;:632.7}"/>
</p:tagLst>
</file>

<file path=ppt/tags/tag7.xml><?xml version="1.0" encoding="utf-8"?>
<p:tagLst xmlns:p="http://schemas.openxmlformats.org/presentationml/2006/main">
  <p:tag name="KSO_WM_DIAGRAM_VIRTUALLY_FRAME" val="{&quot;height&quot;:203,&quot;left&quot;:37,&quot;top&quot;:118.55,&quot;width&quot;:632.7}"/>
</p:tagLst>
</file>

<file path=ppt/tags/tag8.xml><?xml version="1.0" encoding="utf-8"?>
<p:tagLst xmlns:p="http://schemas.openxmlformats.org/presentationml/2006/main">
  <p:tag name="KSO_WM_DIAGRAM_VIRTUALLY_FRAME" val="{&quot;height&quot;:203,&quot;left&quot;:37,&quot;top&quot;:118.55,&quot;width&quot;:632.7}"/>
</p:tagLst>
</file>

<file path=ppt/tags/tag9.xml><?xml version="1.0" encoding="utf-8"?>
<p:tagLst xmlns:p="http://schemas.openxmlformats.org/presentationml/2006/main">
  <p:tag name="KSO_WM_DIAGRAM_VIRTUALLY_FRAME" val="{&quot;height&quot;:203,&quot;left&quot;:37,&quot;top&quot;:118.55,&quot;width&quot;:632.7}"/>
</p:tagLst>
</file>

<file path=ppt/theme/theme1.xml><?xml version="1.0" encoding="utf-8"?>
<a:theme xmlns:a="http://schemas.openxmlformats.org/drawingml/2006/main" name="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
      <a:majorFont>
        <a:latin typeface="Calibri Light"/>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alpha val="68999"/>
          </a:schemeClr>
        </a:solidFill>
        <a:ln w="9525" cap="flat" cmpd="sng">
          <a:solidFill>
            <a:schemeClr val="tx1"/>
          </a:solidFill>
          <a:prstDash val="solid"/>
          <a:headEnd type="none" w="med" len="med"/>
          <a:tailEnd type="none" w="med" len="med"/>
        </a:ln>
      </a:spPr>
      <a:bodyPr/>
      <a:lstStyle>
        <a:defPPr>
          <a:defRPr lang="zh-CN" altLang="en-US"/>
        </a:defPPr>
      </a:lst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
      <a:majorFont>
        <a:latin typeface="Calibri Light"/>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alpha val="68999"/>
          </a:schemeClr>
        </a:solidFill>
        <a:ln w="9525" cap="flat" cmpd="sng">
          <a:solidFill>
            <a:schemeClr val="tx1"/>
          </a:solidFill>
          <a:prstDash val="solid"/>
          <a:headEnd type="none" w="med" len="med"/>
          <a:tailEnd type="none" w="med" len="med"/>
        </a:ln>
      </a:spPr>
      <a:bodyPr/>
      <a:lstStyle>
        <a:defPPr>
          <a:defRPr lang="zh-CN" altLang="en-US"/>
        </a:defPPr>
      </a:lst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3C1DA"/>
      </a:accent5>
      <a:accent6>
        <a:srgbClr val="AC4744"/>
      </a:accent6>
      <a:hlink>
        <a:srgbClr val="0000FF"/>
      </a:hlink>
      <a:folHlink>
        <a:srgbClr val="80008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5573</Words>
  <Application>WPS 演示</Application>
  <PresentationFormat>全屏显示(16:9)</PresentationFormat>
  <Paragraphs>164</Paragraphs>
  <Slides>24</Slides>
  <Notes>2</Notes>
  <HiddenSlides>0</HiddenSlides>
  <MMClips>3</MMClips>
  <ScaleCrop>false</ScaleCrop>
  <HeadingPairs>
    <vt:vector size="6" baseType="variant">
      <vt:variant>
        <vt:lpstr>已用的字体</vt:lpstr>
      </vt:variant>
      <vt:variant>
        <vt:i4>12</vt:i4>
      </vt:variant>
      <vt:variant>
        <vt:lpstr>主题</vt:lpstr>
      </vt:variant>
      <vt:variant>
        <vt:i4>3</vt:i4>
      </vt:variant>
      <vt:variant>
        <vt:lpstr>幻灯片标题</vt:lpstr>
      </vt:variant>
      <vt:variant>
        <vt:i4>24</vt:i4>
      </vt:variant>
    </vt:vector>
  </HeadingPairs>
  <TitlesOfParts>
    <vt:vector size="39" baseType="lpstr">
      <vt:lpstr>Arial</vt:lpstr>
      <vt:lpstr>宋体</vt:lpstr>
      <vt:lpstr>Wingdings</vt:lpstr>
      <vt:lpstr>Times New Roman</vt:lpstr>
      <vt:lpstr>Calibri</vt:lpstr>
      <vt:lpstr>Calibri Light</vt:lpstr>
      <vt:lpstr>微软雅黑</vt:lpstr>
      <vt:lpstr>思源黑体 CN Bold</vt:lpstr>
      <vt:lpstr>黑体</vt:lpstr>
      <vt:lpstr>Times New Roman</vt:lpstr>
      <vt:lpstr>Arial Unicode MS</vt:lpstr>
      <vt:lpstr>汉仪雅酷黑简</vt:lpstr>
      <vt:lpstr>Office 主题​​</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微软中国</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屈屈15111668670</dc:creator>
  <dc:description>版权所有,欢迎交流</dc:description>
  <cp:lastModifiedBy>-_-#</cp:lastModifiedBy>
  <cp:revision>759</cp:revision>
  <dcterms:created xsi:type="dcterms:W3CDTF">2014-03-29T02:28:00Z</dcterms:created>
  <dcterms:modified xsi:type="dcterms:W3CDTF">2025-09-03T03:04:31Z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2052-12.1.0.22529</vt:lpwstr>
  </property>
  <property fmtid="{D5CDD505-2E9C-101B-9397-08002B2CF9AE}" pid="3" name="ICV">
    <vt:lpwstr>4A2EB64FF4314FBC9FEE2DC7C57CF605_13</vt:lpwstr>
  </property>
</Properties>
</file>