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1"/>
  </p:handoutMasterIdLst>
  <p:sldIdLst>
    <p:sldId id="257" r:id="rId4"/>
    <p:sldId id="258" r:id="rId6"/>
    <p:sldId id="259" r:id="rId7"/>
    <p:sldId id="260" r:id="rId8"/>
    <p:sldId id="261" r:id="rId9"/>
    <p:sldId id="262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spc="30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0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51.xml"/><Relationship Id="rId8" Type="http://schemas.openxmlformats.org/officeDocument/2006/relationships/tags" Target="../tags/tag50.xml"/><Relationship Id="rId7" Type="http://schemas.openxmlformats.org/officeDocument/2006/relationships/tags" Target="../tags/tag49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6.xml"/><Relationship Id="rId13" Type="http://schemas.openxmlformats.org/officeDocument/2006/relationships/tags" Target="../tags/tag55.xml"/><Relationship Id="rId12" Type="http://schemas.openxmlformats.org/officeDocument/2006/relationships/tags" Target="../tags/tag54.xml"/><Relationship Id="rId11" Type="http://schemas.openxmlformats.org/officeDocument/2006/relationships/tags" Target="../tags/tag53.xml"/><Relationship Id="rId10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6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0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2" Type="http://schemas.openxmlformats.org/officeDocument/2006/relationships/tags" Target="../tags/tag79.xml"/><Relationship Id="rId11" Type="http://schemas.openxmlformats.org/officeDocument/2006/relationships/tags" Target="../tags/tag78.xml"/><Relationship Id="rId10" Type="http://schemas.openxmlformats.org/officeDocument/2006/relationships/tags" Target="../tags/tag77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tags" Target="../tags/tag86.xml"/><Relationship Id="rId7" Type="http://schemas.openxmlformats.org/officeDocument/2006/relationships/tags" Target="../tags/tag85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1" Type="http://schemas.openxmlformats.org/officeDocument/2006/relationships/tags" Target="../tags/tag89.xml"/><Relationship Id="rId10" Type="http://schemas.openxmlformats.org/officeDocument/2006/relationships/tags" Target="../tags/tag8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16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24.xml"/><Relationship Id="rId8" Type="http://schemas.openxmlformats.org/officeDocument/2006/relationships/tags" Target="../tags/tag123.xml"/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1" Type="http://schemas.openxmlformats.org/officeDocument/2006/relationships/tags" Target="../tags/tag126.xml"/><Relationship Id="rId10" Type="http://schemas.openxmlformats.org/officeDocument/2006/relationships/tags" Target="../tags/tag125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tags" Target="../tags/tag133.xml"/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1" Type="http://schemas.openxmlformats.org/officeDocument/2006/relationships/tags" Target="../tags/tag136.xml"/><Relationship Id="rId10" Type="http://schemas.openxmlformats.org/officeDocument/2006/relationships/tags" Target="../tags/tag135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44.xml"/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2" Type="http://schemas.openxmlformats.org/officeDocument/2006/relationships/tags" Target="../tags/tag147.xml"/><Relationship Id="rId11" Type="http://schemas.openxmlformats.org/officeDocument/2006/relationships/tags" Target="../tags/tag146.xml"/><Relationship Id="rId10" Type="http://schemas.openxmlformats.org/officeDocument/2006/relationships/tags" Target="../tags/tag145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55.xml"/><Relationship Id="rId8" Type="http://schemas.openxmlformats.org/officeDocument/2006/relationships/tags" Target="../tags/tag154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2" Type="http://schemas.openxmlformats.org/officeDocument/2006/relationships/tags" Target="../tags/tag158.xml"/><Relationship Id="rId11" Type="http://schemas.openxmlformats.org/officeDocument/2006/relationships/tags" Target="../tags/tag157.xml"/><Relationship Id="rId10" Type="http://schemas.openxmlformats.org/officeDocument/2006/relationships/tags" Target="../tags/tag15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66.xml"/><Relationship Id="rId8" Type="http://schemas.openxmlformats.org/officeDocument/2006/relationships/tags" Target="../tags/tag165.xml"/><Relationship Id="rId7" Type="http://schemas.openxmlformats.org/officeDocument/2006/relationships/tags" Target="../tags/tag164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4" Type="http://schemas.openxmlformats.org/officeDocument/2006/relationships/tags" Target="../tags/tag171.xml"/><Relationship Id="rId13" Type="http://schemas.openxmlformats.org/officeDocument/2006/relationships/tags" Target="../tags/tag170.xml"/><Relationship Id="rId12" Type="http://schemas.openxmlformats.org/officeDocument/2006/relationships/tags" Target="../tags/tag169.xml"/><Relationship Id="rId11" Type="http://schemas.openxmlformats.org/officeDocument/2006/relationships/tags" Target="../tags/tag168.xml"/><Relationship Id="rId10" Type="http://schemas.openxmlformats.org/officeDocument/2006/relationships/tags" Target="../tags/tag167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79.xml"/><Relationship Id="rId8" Type="http://schemas.openxmlformats.org/officeDocument/2006/relationships/tags" Target="../tags/tag178.xml"/><Relationship Id="rId7" Type="http://schemas.openxmlformats.org/officeDocument/2006/relationships/tags" Target="../tags/tag177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1" Type="http://schemas.openxmlformats.org/officeDocument/2006/relationships/tags" Target="../tags/tag181.xml"/><Relationship Id="rId10" Type="http://schemas.openxmlformats.org/officeDocument/2006/relationships/tags" Target="../tags/tag18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 userDrawn="1">
            <p:custDataLst>
              <p:tags r:id="rId2"/>
            </p:custDataLst>
          </p:nvPr>
        </p:nvGrpSpPr>
        <p:grpSpPr>
          <a:xfrm>
            <a:off x="-1" y="-4"/>
            <a:ext cx="13577772" cy="6642566"/>
            <a:chOff x="-1" y="-4"/>
            <a:chExt cx="13577772" cy="6642566"/>
          </a:xfrm>
        </p:grpSpPr>
        <p:sp>
          <p:nvSpPr>
            <p:cNvPr id="24" name="任意多边形: 形状 23"/>
            <p:cNvSpPr/>
            <p:nvPr userDrawn="1">
              <p:custDataLst>
                <p:tags r:id="rId3"/>
              </p:custDataLst>
            </p:nvPr>
          </p:nvSpPr>
          <p:spPr>
            <a:xfrm rot="10800000">
              <a:off x="0" y="1657343"/>
              <a:ext cx="2762250" cy="2384428"/>
            </a:xfrm>
            <a:custGeom>
              <a:avLst/>
              <a:gdLst>
                <a:gd name="connsiteX0" fmla="*/ 2762250 w 2762250"/>
                <a:gd name="connsiteY0" fmla="*/ 2384428 h 2384428"/>
                <a:gd name="connsiteX1" fmla="*/ 0 w 2762250"/>
                <a:gd name="connsiteY1" fmla="*/ 2384428 h 2384428"/>
                <a:gd name="connsiteX2" fmla="*/ 2573763 w 2762250"/>
                <a:gd name="connsiteY2" fmla="*/ 0 h 2384428"/>
                <a:gd name="connsiteX3" fmla="*/ 2762250 w 2762250"/>
                <a:gd name="connsiteY3" fmla="*/ 0 h 2384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0" h="2384428">
                  <a:moveTo>
                    <a:pt x="2762250" y="2384428"/>
                  </a:moveTo>
                  <a:lnTo>
                    <a:pt x="0" y="2384428"/>
                  </a:lnTo>
                  <a:lnTo>
                    <a:pt x="2573763" y="0"/>
                  </a:lnTo>
                  <a:lnTo>
                    <a:pt x="27622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5" name="等腰三角形 24"/>
            <p:cNvSpPr/>
            <p:nvPr userDrawn="1">
              <p:custDataLst>
                <p:tags r:id="rId4"/>
              </p:custDataLst>
            </p:nvPr>
          </p:nvSpPr>
          <p:spPr>
            <a:xfrm rot="10800000">
              <a:off x="-1" y="-4"/>
              <a:ext cx="3697140" cy="3568703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等腰三角形 26"/>
            <p:cNvSpPr/>
            <p:nvPr userDrawn="1">
              <p:custDataLst>
                <p:tags r:id="rId5"/>
              </p:custDataLst>
            </p:nvPr>
          </p:nvSpPr>
          <p:spPr>
            <a:xfrm>
              <a:off x="8830944" y="1952628"/>
              <a:ext cx="3361055" cy="3058315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: 形状 25"/>
            <p:cNvSpPr/>
            <p:nvPr userDrawn="1">
              <p:custDataLst>
                <p:tags r:id="rId6"/>
              </p:custDataLst>
            </p:nvPr>
          </p:nvSpPr>
          <p:spPr>
            <a:xfrm rot="2880000">
              <a:off x="9736893" y="2801685"/>
              <a:ext cx="1952191" cy="5729564"/>
            </a:xfrm>
            <a:custGeom>
              <a:avLst/>
              <a:gdLst>
                <a:gd name="connsiteX0" fmla="*/ 0 w 1952191"/>
                <a:gd name="connsiteY0" fmla="*/ 0 h 5729564"/>
                <a:gd name="connsiteX1" fmla="*/ 1952191 w 1952191"/>
                <a:gd name="connsiteY1" fmla="*/ 1757761 h 5729564"/>
                <a:gd name="connsiteX2" fmla="*/ 1952191 w 1952191"/>
                <a:gd name="connsiteY2" fmla="*/ 3561436 h 5729564"/>
                <a:gd name="connsiteX3" fmla="*/ 0 w 1952191"/>
                <a:gd name="connsiteY3" fmla="*/ 5729564 h 5729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2191" h="5729564">
                  <a:moveTo>
                    <a:pt x="0" y="0"/>
                  </a:moveTo>
                  <a:lnTo>
                    <a:pt x="1952191" y="1757761"/>
                  </a:lnTo>
                  <a:lnTo>
                    <a:pt x="1952191" y="3561436"/>
                  </a:lnTo>
                  <a:lnTo>
                    <a:pt x="0" y="5729564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6" name="直接连接符 5"/>
          <p:cNvCxnSpPr/>
          <p:nvPr userDrawn="1">
            <p:custDataLst>
              <p:tags r:id="rId10"/>
            </p:custDataLst>
          </p:nvPr>
        </p:nvCxnSpPr>
        <p:spPr>
          <a:xfrm>
            <a:off x="2853055" y="3826192"/>
            <a:ext cx="597789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 idx="13" hasCustomPrompt="1"/>
            <p:custDataLst>
              <p:tags r:id="rId11"/>
            </p:custDataLst>
          </p:nvPr>
        </p:nvSpPr>
        <p:spPr>
          <a:xfrm>
            <a:off x="2667000" y="2182813"/>
            <a:ext cx="6350000" cy="1440180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 algn="dist">
              <a:defRPr lang="zh-CN" altLang="en-US" sz="7200" b="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4" hasCustomPrompt="1"/>
            <p:custDataLst>
              <p:tags r:id="rId12"/>
            </p:custDataLst>
          </p:nvPr>
        </p:nvSpPr>
        <p:spPr>
          <a:xfrm>
            <a:off x="2667000" y="3874297"/>
            <a:ext cx="6350000" cy="583403"/>
          </a:xfrm>
        </p:spPr>
        <p:txBody>
          <a:bodyPr vert="horz" wrap="square" lIns="90170" tIns="46990" rIns="90170" bIns="46990" rtlCol="0" anchor="t">
            <a:normAutofit/>
          </a:bodyPr>
          <a:lstStyle>
            <a:lvl1pPr marL="0" indent="0" algn="ctr">
              <a:buNone/>
              <a:defRPr lang="zh-CN" altLang="en-US" sz="2000" u="none" strike="noStrike" kern="1200" cap="none" spc="100" normalizeH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marL="228600" lvl="0" indent="-228600" algn="ctr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Tx/>
              <a:buSzTx/>
            </a:pPr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2667000" y="4559300"/>
            <a:ext cx="2880000" cy="469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137000" y="4559300"/>
            <a:ext cx="2880000" cy="4699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8" name="等腰三角形 17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平行四边形 18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等腰三角形 19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1" name="任意多边形: 形状 20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981144" y="4177202"/>
            <a:ext cx="6425496" cy="850900"/>
          </a:xfrm>
        </p:spPr>
        <p:txBody>
          <a:bodyPr lIns="91440" tIns="45720" rIns="91440" bIns="45720">
            <a:normAutofit/>
          </a:bodyPr>
          <a:lstStyle>
            <a:lvl1pPr marL="0" indent="0" algn="l">
              <a:buNone/>
              <a:defRPr sz="2000"/>
            </a:lvl1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17" name="等腰三角形 16"/>
          <p:cNvSpPr/>
          <p:nvPr userDrawn="1">
            <p:custDataLst>
              <p:tags r:id="rId6"/>
            </p:custDataLst>
          </p:nvPr>
        </p:nvSpPr>
        <p:spPr>
          <a:xfrm rot="5400000">
            <a:off x="0" y="0"/>
            <a:ext cx="1645379" cy="1645379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平行四边形 17"/>
          <p:cNvSpPr/>
          <p:nvPr userDrawn="1">
            <p:custDataLst>
              <p:tags r:id="rId7"/>
            </p:custDataLst>
          </p:nvPr>
        </p:nvSpPr>
        <p:spPr>
          <a:xfrm>
            <a:off x="95597" y="308004"/>
            <a:ext cx="1561301" cy="928276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平行四边形 20"/>
          <p:cNvSpPr/>
          <p:nvPr userDrawn="1">
            <p:custDataLst>
              <p:tags r:id="rId8"/>
            </p:custDataLst>
          </p:nvPr>
        </p:nvSpPr>
        <p:spPr>
          <a:xfrm rot="60000">
            <a:off x="7261225" y="3230245"/>
            <a:ext cx="4897120" cy="291211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等腰三角形 19"/>
          <p:cNvSpPr/>
          <p:nvPr userDrawn="1">
            <p:custDataLst>
              <p:tags r:id="rId9"/>
            </p:custDataLst>
          </p:nvPr>
        </p:nvSpPr>
        <p:spPr>
          <a:xfrm>
            <a:off x="7186295" y="2030095"/>
            <a:ext cx="5001260" cy="4827905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idx="13" hasCustomPrompt="1"/>
            <p:custDataLst>
              <p:tags r:id="rId10"/>
            </p:custDataLst>
          </p:nvPr>
        </p:nvSpPr>
        <p:spPr>
          <a:xfrm>
            <a:off x="982030" y="3098983"/>
            <a:ext cx="6424610" cy="1032499"/>
          </a:xfrm>
        </p:spPr>
        <p:txBody>
          <a:bodyPr vert="horz" wrap="square" lIns="91440" tIns="45720" rIns="91440" bIns="45720" rtlCol="0" anchor="b" anchorCtr="0">
            <a:normAutofit/>
          </a:bodyPr>
          <a:lstStyle>
            <a:lvl1pPr algn="l">
              <a:defRPr kumimoji="0" lang="zh-CN" altLang="en-US" sz="4900" b="0" i="0" spc="8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marR="0" lvl="0" indent="0" algn="dist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1" name="等腰三角形 10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平行四边形 11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等腰三角形 12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4" name="任意多边形: 形状 13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3" name="等腰三角形 12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平行四边形 13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等腰三角形 14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任意多边形: 形状 15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组合 17"/>
          <p:cNvGrpSpPr/>
          <p:nvPr userDrawn="1">
            <p:custDataLst>
              <p:tags r:id="rId2"/>
            </p:custDataLst>
          </p:nvPr>
        </p:nvGrpSpPr>
        <p:grpSpPr>
          <a:xfrm>
            <a:off x="1676852" y="2642962"/>
            <a:ext cx="10361457" cy="4130281"/>
            <a:chOff x="1676852" y="2642962"/>
            <a:chExt cx="10361457" cy="4130281"/>
          </a:xfrm>
        </p:grpSpPr>
        <p:sp>
          <p:nvSpPr>
            <p:cNvPr id="12" name="等腰三角形 11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676852" y="2642962"/>
              <a:ext cx="1645379" cy="1645379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平行四边形 12"/>
            <p:cNvSpPr/>
            <p:nvPr userDrawn="1">
              <p:custDataLst>
                <p:tags r:id="rId4"/>
              </p:custDataLst>
            </p:nvPr>
          </p:nvSpPr>
          <p:spPr>
            <a:xfrm>
              <a:off x="1772449" y="2950966"/>
              <a:ext cx="1561301" cy="92827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等腰三角形 13"/>
            <p:cNvSpPr/>
            <p:nvPr userDrawn="1">
              <p:custDataLst>
                <p:tags r:id="rId5"/>
              </p:custDataLst>
            </p:nvPr>
          </p:nvSpPr>
          <p:spPr>
            <a:xfrm>
              <a:off x="11719129" y="629506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5" name="任意多边形: 形状 14"/>
            <p:cNvSpPr/>
            <p:nvPr userDrawn="1">
              <p:custDataLst>
                <p:tags r:id="rId6"/>
              </p:custDataLst>
            </p:nvPr>
          </p:nvSpPr>
          <p:spPr>
            <a:xfrm>
              <a:off x="11630363" y="638332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1" name="等腰三角形 10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平行四边形 11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等腰三角形 12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4" name="任意多边形: 形状 13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0" name="等腰三角形 9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平行四边形 10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7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8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14299" y="80806"/>
            <a:ext cx="11920539" cy="490084"/>
            <a:chOff x="114299" y="80806"/>
            <a:chExt cx="11920539" cy="490084"/>
          </a:xfrm>
        </p:grpSpPr>
        <p:sp>
          <p:nvSpPr>
            <p:cNvPr id="10" name="等腰三角形 9"/>
            <p:cNvSpPr/>
            <p:nvPr userDrawn="1">
              <p:custDataLst>
                <p:tags r:id="rId3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平行四边形 10"/>
            <p:cNvSpPr/>
            <p:nvPr userDrawn="1">
              <p:custDataLst>
                <p:tags r:id="rId4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 userDrawn="1">
              <p:custDataLst>
                <p:tags r:id="rId5"/>
              </p:custDataLst>
            </p:nvPr>
          </p:nvSpPr>
          <p:spPr>
            <a:xfrm>
              <a:off x="11715658" y="80806"/>
              <a:ext cx="319180" cy="29942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>
              <a:off x="11626892" y="169069"/>
              <a:ext cx="407946" cy="389914"/>
            </a:xfrm>
            <a:custGeom>
              <a:avLst/>
              <a:gdLst>
                <a:gd name="connsiteX0" fmla="*/ 407946 w 407946"/>
                <a:gd name="connsiteY0" fmla="*/ 0 h 389914"/>
                <a:gd name="connsiteX1" fmla="*/ 407946 w 407946"/>
                <a:gd name="connsiteY1" fmla="*/ 266863 h 389914"/>
                <a:gd name="connsiteX2" fmla="*/ 284895 w 407946"/>
                <a:gd name="connsiteY2" fmla="*/ 389914 h 389914"/>
                <a:gd name="connsiteX3" fmla="*/ 0 w 407946"/>
                <a:gd name="connsiteY3" fmla="*/ 389914 h 389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946" h="389914">
                  <a:moveTo>
                    <a:pt x="407946" y="0"/>
                  </a:moveTo>
                  <a:lnTo>
                    <a:pt x="407946" y="266863"/>
                  </a:lnTo>
                  <a:lnTo>
                    <a:pt x="284895" y="389914"/>
                  </a:lnTo>
                  <a:lnTo>
                    <a:pt x="0" y="3899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-1" y="-4"/>
            <a:ext cx="13577772" cy="6642566"/>
            <a:chOff x="-1" y="-4"/>
            <a:chExt cx="13577772" cy="6642566"/>
          </a:xfrm>
        </p:grpSpPr>
        <p:sp>
          <p:nvSpPr>
            <p:cNvPr id="9" name="任意多边形: 形状 8"/>
            <p:cNvSpPr/>
            <p:nvPr userDrawn="1">
              <p:custDataLst>
                <p:tags r:id="rId3"/>
              </p:custDataLst>
            </p:nvPr>
          </p:nvSpPr>
          <p:spPr>
            <a:xfrm rot="10800000">
              <a:off x="0" y="1657343"/>
              <a:ext cx="2762250" cy="2384428"/>
            </a:xfrm>
            <a:custGeom>
              <a:avLst/>
              <a:gdLst>
                <a:gd name="connsiteX0" fmla="*/ 2762250 w 2762250"/>
                <a:gd name="connsiteY0" fmla="*/ 2384428 h 2384428"/>
                <a:gd name="connsiteX1" fmla="*/ 0 w 2762250"/>
                <a:gd name="connsiteY1" fmla="*/ 2384428 h 2384428"/>
                <a:gd name="connsiteX2" fmla="*/ 2573763 w 2762250"/>
                <a:gd name="connsiteY2" fmla="*/ 0 h 2384428"/>
                <a:gd name="connsiteX3" fmla="*/ 2762250 w 2762250"/>
                <a:gd name="connsiteY3" fmla="*/ 0 h 2384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0" h="2384428">
                  <a:moveTo>
                    <a:pt x="2762250" y="2384428"/>
                  </a:moveTo>
                  <a:lnTo>
                    <a:pt x="0" y="2384428"/>
                  </a:lnTo>
                  <a:lnTo>
                    <a:pt x="2573763" y="0"/>
                  </a:lnTo>
                  <a:lnTo>
                    <a:pt x="27622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 userDrawn="1">
              <p:custDataLst>
                <p:tags r:id="rId4"/>
              </p:custDataLst>
            </p:nvPr>
          </p:nvSpPr>
          <p:spPr>
            <a:xfrm rot="10800000">
              <a:off x="-1" y="-4"/>
              <a:ext cx="3697140" cy="3568703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 userDrawn="1">
              <p:custDataLst>
                <p:tags r:id="rId5"/>
              </p:custDataLst>
            </p:nvPr>
          </p:nvSpPr>
          <p:spPr>
            <a:xfrm>
              <a:off x="8830944" y="1952628"/>
              <a:ext cx="3361055" cy="3058315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2880000">
              <a:off x="9736893" y="2801685"/>
              <a:ext cx="1952191" cy="5729564"/>
            </a:xfrm>
            <a:custGeom>
              <a:avLst/>
              <a:gdLst>
                <a:gd name="connsiteX0" fmla="*/ 0 w 1952191"/>
                <a:gd name="connsiteY0" fmla="*/ 0 h 5729564"/>
                <a:gd name="connsiteX1" fmla="*/ 1952191 w 1952191"/>
                <a:gd name="connsiteY1" fmla="*/ 1757761 h 5729564"/>
                <a:gd name="connsiteX2" fmla="*/ 1952191 w 1952191"/>
                <a:gd name="connsiteY2" fmla="*/ 3561436 h 5729564"/>
                <a:gd name="connsiteX3" fmla="*/ 0 w 1952191"/>
                <a:gd name="connsiteY3" fmla="*/ 5729564 h 5729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2191" h="5729564">
                  <a:moveTo>
                    <a:pt x="0" y="0"/>
                  </a:moveTo>
                  <a:lnTo>
                    <a:pt x="1952191" y="1757761"/>
                  </a:lnTo>
                  <a:lnTo>
                    <a:pt x="1952191" y="3561436"/>
                  </a:lnTo>
                  <a:lnTo>
                    <a:pt x="0" y="5729564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10"/>
            </p:custDataLst>
          </p:nvPr>
        </p:nvSpPr>
        <p:spPr>
          <a:xfrm>
            <a:off x="2920683" y="2076133"/>
            <a:ext cx="6350635" cy="1398905"/>
          </a:xfrm>
        </p:spPr>
        <p:txBody>
          <a:bodyPr vert="horz" wrap="square" lIns="90170" tIns="46990" rIns="90170" bIns="0" rtlCol="0" anchor="b" anchorCtr="0">
            <a:normAutofit/>
          </a:bodyPr>
          <a:lstStyle>
            <a:lvl1pPr algn="ctr">
              <a:defRPr lang="zh-CN" altLang="en-US" sz="8000" b="0" spc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ctr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idx="14" hasCustomPrompt="1"/>
            <p:custDataLst>
              <p:tags r:id="rId11"/>
            </p:custDataLst>
          </p:nvPr>
        </p:nvSpPr>
        <p:spPr>
          <a:xfrm>
            <a:off x="2921000" y="3637915"/>
            <a:ext cx="6350000" cy="1144270"/>
          </a:xfrm>
        </p:spPr>
        <p:txBody>
          <a:bodyPr vert="horz" wrap="square" lIns="90170" tIns="46990" rIns="90170" bIns="46990" rtlCol="0" anchor="t">
            <a:normAutofit/>
          </a:bodyPr>
          <a:lstStyle>
            <a:lvl1pPr marL="0" indent="0" algn="ctr">
              <a:buNone/>
              <a:defRPr kumimoji="0" lang="zh-CN" altLang="en-US" sz="2000" b="0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marL="228600" marR="0" lvl="0" indent="-228600" algn="ctr">
              <a:lnSpc>
                <a:spcPct val="12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等腰三角形 8"/>
          <p:cNvSpPr/>
          <p:nvPr userDrawn="1">
            <p:custDataLst>
              <p:tags r:id="rId2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平行四边形 9"/>
          <p:cNvSpPr/>
          <p:nvPr userDrawn="1">
            <p:custDataLst>
              <p:tags r:id="rId3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等腰三角形 10"/>
          <p:cNvSpPr/>
          <p:nvPr userDrawn="1">
            <p:custDataLst>
              <p:tags r:id="rId4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2" name="任意多边形: 形状 11"/>
          <p:cNvSpPr/>
          <p:nvPr userDrawn="1">
            <p:custDataLst>
              <p:tags r:id="rId5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12" name="等腰三角形 11"/>
          <p:cNvSpPr/>
          <p:nvPr userDrawn="1">
            <p:custDataLst>
              <p:tags r:id="rId3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平行四边形 12"/>
          <p:cNvSpPr/>
          <p:nvPr userDrawn="1">
            <p:custDataLst>
              <p:tags r:id="rId4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等腰三角形 13"/>
          <p:cNvSpPr/>
          <p:nvPr userDrawn="1">
            <p:custDataLst>
              <p:tags r:id="rId5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任意多边形: 形状 14"/>
          <p:cNvSpPr/>
          <p:nvPr userDrawn="1">
            <p:custDataLst>
              <p:tags r:id="rId6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 userDrawn="1">
            <p:custDataLst>
              <p:tags r:id="rId3"/>
            </p:custDataLst>
          </p:nvPr>
        </p:nvGrpSpPr>
        <p:grpSpPr>
          <a:xfrm>
            <a:off x="11608931" y="106540"/>
            <a:ext cx="450810" cy="447676"/>
            <a:chOff x="114299" y="123214"/>
            <a:chExt cx="450810" cy="447676"/>
          </a:xfrm>
        </p:grpSpPr>
        <p:sp>
          <p:nvSpPr>
            <p:cNvPr id="12" name="等腰三角形 11"/>
            <p:cNvSpPr/>
            <p:nvPr userDrawn="1">
              <p:custDataLst>
                <p:tags r:id="rId4"/>
              </p:custDataLst>
            </p:nvPr>
          </p:nvSpPr>
          <p:spPr>
            <a:xfrm rot="5400000">
              <a:off x="114299" y="123214"/>
              <a:ext cx="447676" cy="44767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平行四边形 12"/>
            <p:cNvSpPr/>
            <p:nvPr userDrawn="1">
              <p:custDataLst>
                <p:tags r:id="rId5"/>
              </p:custDataLst>
            </p:nvPr>
          </p:nvSpPr>
          <p:spPr>
            <a:xfrm>
              <a:off x="140309" y="207016"/>
              <a:ext cx="424800" cy="252566"/>
            </a:xfrm>
            <a:prstGeom prst="parallelogram">
              <a:avLst>
                <a:gd name="adj" fmla="val 9788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13" name="等腰三角形 12"/>
          <p:cNvSpPr/>
          <p:nvPr userDrawn="1">
            <p:custDataLst>
              <p:tags r:id="rId3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平行四边形 13"/>
          <p:cNvSpPr/>
          <p:nvPr userDrawn="1">
            <p:custDataLst>
              <p:tags r:id="rId4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 userDrawn="1">
            <p:custDataLst>
              <p:tags r:id="rId5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6" name="任意多边形: 形状 15"/>
          <p:cNvSpPr/>
          <p:nvPr userDrawn="1">
            <p:custDataLst>
              <p:tags r:id="rId6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13" name="等腰三角形 12"/>
          <p:cNvSpPr/>
          <p:nvPr userDrawn="1">
            <p:custDataLst>
              <p:tags r:id="rId3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平行四边形 13"/>
          <p:cNvSpPr/>
          <p:nvPr userDrawn="1">
            <p:custDataLst>
              <p:tags r:id="rId4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 userDrawn="1">
            <p:custDataLst>
              <p:tags r:id="rId5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6" name="任意多边形: 形状 15"/>
          <p:cNvSpPr/>
          <p:nvPr userDrawn="1">
            <p:custDataLst>
              <p:tags r:id="rId6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5" name="等腰三角形 24"/>
          <p:cNvSpPr/>
          <p:nvPr userDrawn="1">
            <p:custDataLst>
              <p:tags r:id="rId3"/>
            </p:custDataLst>
          </p:nvPr>
        </p:nvSpPr>
        <p:spPr>
          <a:xfrm rot="5400000">
            <a:off x="11611610" y="632206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平行四边形 25"/>
          <p:cNvSpPr/>
          <p:nvPr userDrawn="1">
            <p:custDataLst>
              <p:tags r:id="rId4"/>
            </p:custDataLst>
          </p:nvPr>
        </p:nvSpPr>
        <p:spPr>
          <a:xfrm>
            <a:off x="11637645" y="640588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等腰三角形 26"/>
          <p:cNvSpPr/>
          <p:nvPr userDrawn="1">
            <p:custDataLst>
              <p:tags r:id="rId5"/>
            </p:custDataLst>
          </p:nvPr>
        </p:nvSpPr>
        <p:spPr>
          <a:xfrm>
            <a:off x="240030" y="6296660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8" name="任意多边形: 形状 27"/>
          <p:cNvSpPr/>
          <p:nvPr userDrawn="1">
            <p:custDataLst>
              <p:tags r:id="rId6"/>
            </p:custDataLst>
          </p:nvPr>
        </p:nvSpPr>
        <p:spPr>
          <a:xfrm>
            <a:off x="151130" y="6384925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19" name="等腰三角形 18"/>
          <p:cNvSpPr/>
          <p:nvPr userDrawn="1">
            <p:custDataLst>
              <p:tags r:id="rId3"/>
            </p:custDataLst>
          </p:nvPr>
        </p:nvSpPr>
        <p:spPr>
          <a:xfrm rot="5400000">
            <a:off x="10875010" y="5648325"/>
            <a:ext cx="998220" cy="998220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平行四边形 19"/>
          <p:cNvSpPr/>
          <p:nvPr userDrawn="1">
            <p:custDataLst>
              <p:tags r:id="rId4"/>
            </p:custDataLst>
          </p:nvPr>
        </p:nvSpPr>
        <p:spPr>
          <a:xfrm>
            <a:off x="10933430" y="5835015"/>
            <a:ext cx="946785" cy="563245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等腰三角形 20"/>
          <p:cNvSpPr/>
          <p:nvPr userDrawn="1">
            <p:custDataLst>
              <p:tags r:id="rId5"/>
            </p:custDataLst>
          </p:nvPr>
        </p:nvSpPr>
        <p:spPr>
          <a:xfrm>
            <a:off x="563245" y="5595620"/>
            <a:ext cx="706755" cy="66294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任意多边形: 形状 21"/>
          <p:cNvSpPr/>
          <p:nvPr userDrawn="1">
            <p:custDataLst>
              <p:tags r:id="rId6"/>
            </p:custDataLst>
          </p:nvPr>
        </p:nvSpPr>
        <p:spPr>
          <a:xfrm>
            <a:off x="367030" y="5791200"/>
            <a:ext cx="903605" cy="86360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87.xml"/><Relationship Id="rId23" Type="http://schemas.openxmlformats.org/officeDocument/2006/relationships/tags" Target="../tags/tag186.xml"/><Relationship Id="rId22" Type="http://schemas.openxmlformats.org/officeDocument/2006/relationships/tags" Target="../tags/tag185.xml"/><Relationship Id="rId21" Type="http://schemas.openxmlformats.org/officeDocument/2006/relationships/tags" Target="../tags/tag184.xml"/><Relationship Id="rId20" Type="http://schemas.openxmlformats.org/officeDocument/2006/relationships/tags" Target="../tags/tag183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82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99.xml"/><Relationship Id="rId8" Type="http://schemas.openxmlformats.org/officeDocument/2006/relationships/tags" Target="../tags/tag198.xml"/><Relationship Id="rId7" Type="http://schemas.openxmlformats.org/officeDocument/2006/relationships/tags" Target="../tags/tag197.xml"/><Relationship Id="rId6" Type="http://schemas.openxmlformats.org/officeDocument/2006/relationships/tags" Target="../tags/tag196.xml"/><Relationship Id="rId5" Type="http://schemas.openxmlformats.org/officeDocument/2006/relationships/tags" Target="../tags/tag195.xml"/><Relationship Id="rId4" Type="http://schemas.openxmlformats.org/officeDocument/2006/relationships/tags" Target="../tags/tag194.xml"/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3" Type="http://schemas.openxmlformats.org/officeDocument/2006/relationships/slideLayout" Target="../slideLayouts/slideLayout17.xml"/><Relationship Id="rId12" Type="http://schemas.openxmlformats.org/officeDocument/2006/relationships/tags" Target="../tags/tag202.xml"/><Relationship Id="rId11" Type="http://schemas.openxmlformats.org/officeDocument/2006/relationships/tags" Target="../tags/tag201.xml"/><Relationship Id="rId10" Type="http://schemas.openxmlformats.org/officeDocument/2006/relationships/tags" Target="../tags/tag200.xml"/><Relationship Id="rId1" Type="http://schemas.openxmlformats.org/officeDocument/2006/relationships/tags" Target="../tags/tag19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10.xml"/><Relationship Id="rId7" Type="http://schemas.openxmlformats.org/officeDocument/2006/relationships/tags" Target="../tags/tag209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18.xml"/><Relationship Id="rId7" Type="http://schemas.openxmlformats.org/officeDocument/2006/relationships/tags" Target="../tags/tag217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tags" Target="../tags/tag226.xml"/><Relationship Id="rId7" Type="http://schemas.openxmlformats.org/officeDocument/2006/relationships/tags" Target="../tags/tag225.xml"/><Relationship Id="rId6" Type="http://schemas.openxmlformats.org/officeDocument/2006/relationships/tags" Target="../tags/tag224.xml"/><Relationship Id="rId5" Type="http://schemas.openxmlformats.org/officeDocument/2006/relationships/tags" Target="../tags/tag223.xml"/><Relationship Id="rId4" Type="http://schemas.openxmlformats.org/officeDocument/2006/relationships/tags" Target="../tags/tag222.xml"/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1.xml"/><Relationship Id="rId2" Type="http://schemas.openxmlformats.org/officeDocument/2006/relationships/tags" Target="../tags/tag228.xml"/><Relationship Id="rId1" Type="http://schemas.openxmlformats.org/officeDocument/2006/relationships/tags" Target="../tags/tag2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13"/>
            <p:custDataLst>
              <p:tags r:id="rId1"/>
            </p:custDataLst>
          </p:nvPr>
        </p:nvSpPr>
        <p:spPr>
          <a:xfrm>
            <a:off x="2269490" y="2183130"/>
            <a:ext cx="7939405" cy="1440180"/>
          </a:xfrm>
        </p:spPr>
        <p:txBody>
          <a:bodyPr>
            <a:normAutofit fontScale="70000"/>
          </a:bodyPr>
          <a:lstStyle/>
          <a:p>
            <a:pPr algn="l"/>
            <a:r>
              <a:rPr lang="zh-CN" altLang="en-US" sz="7165" dirty="0">
                <a:solidFill>
                  <a:schemeClr val="dk1">
                    <a:lumMod val="85000"/>
                    <a:lumOff val="15000"/>
                  </a:schemeClr>
                </a:solidFill>
              </a:rPr>
              <a:t>关于《零陵区粮食应急预案》</a:t>
            </a:r>
            <a:r>
              <a:rPr lang="en-US" altLang="zh-CN" sz="7165" dirty="0">
                <a:solidFill>
                  <a:schemeClr val="dk1">
                    <a:lumMod val="85000"/>
                    <a:lumOff val="15000"/>
                  </a:schemeClr>
                </a:solidFill>
              </a:rPr>
              <a:t>  </a:t>
            </a:r>
            <a:br>
              <a:rPr lang="en-US" altLang="zh-CN" sz="7165" dirty="0">
                <a:solidFill>
                  <a:schemeClr val="dk1">
                    <a:lumMod val="85000"/>
                    <a:lumOff val="15000"/>
                  </a:schemeClr>
                </a:solidFill>
              </a:rPr>
            </a:br>
            <a:r>
              <a:rPr lang="en-US" altLang="zh-CN" sz="7165" dirty="0">
                <a:solidFill>
                  <a:schemeClr val="dk1">
                    <a:lumMod val="85000"/>
                    <a:lumOff val="15000"/>
                  </a:schemeClr>
                </a:solidFill>
              </a:rPr>
              <a:t>             </a:t>
            </a:r>
            <a:r>
              <a:rPr lang="zh-CN" altLang="en-US" sz="7165" dirty="0">
                <a:solidFill>
                  <a:schemeClr val="dk1">
                    <a:lumMod val="85000"/>
                    <a:lumOff val="15000"/>
                  </a:schemeClr>
                </a:solidFill>
              </a:rPr>
              <a:t>政策解读</a:t>
            </a:r>
            <a:endParaRPr lang="zh-CN" altLang="en-US" sz="7165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文本占位符 3"/>
          <p:cNvSpPr/>
          <p:nvPr>
            <p:ph type="body" sz="quarter" idx="16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等腰三角形 13"/>
          <p:cNvSpPr/>
          <p:nvPr userDrawn="1">
            <p:custDataLst>
              <p:tags r:id="rId1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平行四边形 7"/>
          <p:cNvSpPr/>
          <p:nvPr userDrawn="1">
            <p:custDataLst>
              <p:tags r:id="rId2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等腰三角形 4"/>
          <p:cNvSpPr/>
          <p:nvPr userDrawn="1">
            <p:custDataLst>
              <p:tags r:id="rId3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: 形状 11"/>
          <p:cNvSpPr/>
          <p:nvPr userDrawn="1">
            <p:custDataLst>
              <p:tags r:id="rId4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连接符 5"/>
          <p:cNvCxnSpPr/>
          <p:nvPr>
            <p:custDataLst>
              <p:tags r:id="rId5"/>
            </p:custDataLst>
          </p:nvPr>
        </p:nvCxnSpPr>
        <p:spPr>
          <a:xfrm>
            <a:off x="457204" y="304802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矩形 8"/>
          <p:cNvSpPr/>
          <p:nvPr>
            <p:custDataLst>
              <p:tags r:id="rId6"/>
            </p:custDataLst>
          </p:nvPr>
        </p:nvSpPr>
        <p:spPr>
          <a:xfrm>
            <a:off x="1115379" y="918453"/>
            <a:ext cx="9934947" cy="5325324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1278123" y="609371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>
            <p:custDataLst>
              <p:tags r:id="rId8"/>
            </p:custDataLst>
          </p:nvPr>
        </p:nvCxnSpPr>
        <p:spPr>
          <a:xfrm>
            <a:off x="1115377" y="686026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9"/>
            </p:custDataLst>
          </p:nvPr>
        </p:nvCxnSpPr>
        <p:spPr>
          <a:xfrm>
            <a:off x="10631342" y="6031678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>
            <p:custDataLst>
              <p:tags r:id="rId10"/>
            </p:custDataLst>
          </p:nvPr>
        </p:nvCxnSpPr>
        <p:spPr>
          <a:xfrm>
            <a:off x="10468596" y="6108332"/>
            <a:ext cx="444527" cy="444527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/>
          <p:cNvSpPr txBox="1"/>
          <p:nvPr>
            <p:custDataLst>
              <p:tags r:id="rId11"/>
            </p:custDataLst>
          </p:nvPr>
        </p:nvSpPr>
        <p:spPr>
          <a:xfrm>
            <a:off x="1475198" y="1454510"/>
            <a:ext cx="9215307" cy="4253209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有效地应对和消除因重大自然灾害、重大疫情或者其他突发事件引起的粮食市场供求异常波动,减少因市场供求异常波动造成的损害,确保粮食市场供应，保持粮食市场价格基本稳定，维护正常的社会秩序和社会稳定，根据零陵区实际情况，制定此预案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2"/>
    </p:custData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/>
          <p:cNvSpPr/>
          <p:nvPr userDrawn="1">
            <p:custDataLst>
              <p:tags r:id="rId1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平行四边形 9"/>
          <p:cNvSpPr/>
          <p:nvPr userDrawn="1">
            <p:custDataLst>
              <p:tags r:id="rId2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等腰三角形 1"/>
          <p:cNvSpPr/>
          <p:nvPr userDrawn="1">
            <p:custDataLst>
              <p:tags r:id="rId3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任意多边形: 形状 11"/>
          <p:cNvSpPr/>
          <p:nvPr userDrawn="1">
            <p:custDataLst>
              <p:tags r:id="rId4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《零陵区粮食应急预案》起草情况说明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1585071" y="1837436"/>
            <a:ext cx="9021857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一）背景情况。一是近年来，随着经济快速发展，乡村城镇居民储粮习惯发生变化，各类灾害呈多发态势，一旦因各类突发事件或其他原因引起粮食市场供求异常，出现群众大量集中抢购、粮食脱销断档、价格大幅度上涨等异常波动，将对我区经济发展造成巨大的影响和损失，因此新发展形势下对高效应急处置提出更高要求。二是因机构改革，各责任部门的职责调整较大，《预案》的修订应与机构改革的变化相适应。三是根据《湖南省粮食应急预案》和《永州市粮食应急预案》，内容有更新和增加。
（二）文件依据。《中华人民共和国突发事件应对法》、《突发事件应急预案管理办法》、《粮食安全保障法》、《粮食流通管理条例》、《国家粮食应急预案》、《湖南省实施〈中华人民共和国突发事件应对法〉办法》、《湖南省粮食应急预案》、《永州市粮食应急预案》等法律法规和文件规定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/>
          <p:cNvSpPr/>
          <p:nvPr userDrawn="1">
            <p:custDataLst>
              <p:tags r:id="rId1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平行四边形 9"/>
          <p:cNvSpPr/>
          <p:nvPr userDrawn="1">
            <p:custDataLst>
              <p:tags r:id="rId2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等腰三角形 1"/>
          <p:cNvSpPr/>
          <p:nvPr userDrawn="1">
            <p:custDataLst>
              <p:tags r:id="rId3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任意多边形: 形状 11"/>
          <p:cNvSpPr/>
          <p:nvPr userDrawn="1">
            <p:custDataLst>
              <p:tags r:id="rId4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《零陵区粮食应急预案》起草情况说明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1878623" y="1837436"/>
            <a:ext cx="8434752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三）主要内容。《预案》送审稿共分八个部分。一是总则。主要包括编制目的、编制依据、适用范围、工作原则。二是粮食应急指挥部及职责。主要包括指挥机构的设置、组成、主要职责以及乡镇、街道办事处应急机构和职责。三是监测预警。主要包括风险监测、应急报告。四是应急响应。主要包括应急等级划分、应急分级响应程序，规定全区粮食应急状态为一般应急状态（Ⅳ级）。五是恢复和重建。主要包括总结评估、应急经费和清算、应急能力恢复、应急补偿补助和抚恤。六是应急保障。主要包括粮食应急储备、粮食应急保障体系、粮食主渠道保障、应急设施建设与维护、信息保障。七是监督管理。主要包括宣传培训和演练、监管和责任。八是附则。主要包括预案管理、预案实施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/>
          <p:cNvSpPr/>
          <p:nvPr userDrawn="1">
            <p:custDataLst>
              <p:tags r:id="rId1"/>
            </p:custDataLst>
          </p:nvPr>
        </p:nvSpPr>
        <p:spPr>
          <a:xfrm rot="5400000">
            <a:off x="114300" y="123190"/>
            <a:ext cx="447675" cy="447675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平行四边形 9"/>
          <p:cNvSpPr/>
          <p:nvPr userDrawn="1">
            <p:custDataLst>
              <p:tags r:id="rId2"/>
            </p:custDataLst>
          </p:nvPr>
        </p:nvSpPr>
        <p:spPr>
          <a:xfrm>
            <a:off x="140335" y="207010"/>
            <a:ext cx="424815" cy="252730"/>
          </a:xfrm>
          <a:prstGeom prst="parallelogram">
            <a:avLst>
              <a:gd name="adj" fmla="val 978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等腰三角形 1"/>
          <p:cNvSpPr/>
          <p:nvPr userDrawn="1">
            <p:custDataLst>
              <p:tags r:id="rId3"/>
            </p:custDataLst>
          </p:nvPr>
        </p:nvSpPr>
        <p:spPr>
          <a:xfrm>
            <a:off x="11715750" y="80645"/>
            <a:ext cx="319405" cy="29972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任意多边形: 形状 11"/>
          <p:cNvSpPr/>
          <p:nvPr userDrawn="1">
            <p:custDataLst>
              <p:tags r:id="rId4"/>
            </p:custDataLst>
          </p:nvPr>
        </p:nvSpPr>
        <p:spPr>
          <a:xfrm>
            <a:off x="11626850" y="168910"/>
            <a:ext cx="407670" cy="389890"/>
          </a:xfrm>
          <a:custGeom>
            <a:avLst/>
            <a:gdLst>
              <a:gd name="connsiteX0" fmla="*/ 407946 w 407946"/>
              <a:gd name="connsiteY0" fmla="*/ 0 h 389914"/>
              <a:gd name="connsiteX1" fmla="*/ 407946 w 407946"/>
              <a:gd name="connsiteY1" fmla="*/ 266863 h 389914"/>
              <a:gd name="connsiteX2" fmla="*/ 284895 w 407946"/>
              <a:gd name="connsiteY2" fmla="*/ 389914 h 389914"/>
              <a:gd name="connsiteX3" fmla="*/ 0 w 407946"/>
              <a:gd name="connsiteY3" fmla="*/ 389914 h 38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946" h="389914">
                <a:moveTo>
                  <a:pt x="407946" y="0"/>
                </a:moveTo>
                <a:lnTo>
                  <a:pt x="407946" y="266863"/>
                </a:lnTo>
                <a:lnTo>
                  <a:pt x="284895" y="389914"/>
                </a:lnTo>
                <a:lnTo>
                  <a:pt x="0" y="3899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6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fontScale="9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dirty="0" err="1">
                <a:solidFill>
                  <a:schemeClr val="dk1"/>
                </a:solidFill>
                <a:latin typeface="汉仪旗黑-85S" panose="00020600040101010101" charset="-128"/>
                <a:ea typeface="汉仪旗黑-85S" panose="00020600040101010101" charset="-128"/>
                <a:sym typeface="微软雅黑" panose="020B0503020204020204" charset="-122"/>
              </a:rPr>
              <a:t>《零陵区粮食应急预案》起草情况说明</a:t>
            </a:r>
            <a:endParaRPr lang="zh-CN" dirty="0" err="1">
              <a:solidFill>
                <a:schemeClr val="dk1"/>
              </a:solidFill>
              <a:latin typeface="汉仪旗黑-85S" panose="00020600040101010101" charset="-128"/>
              <a:ea typeface="汉仪旗黑-85S" panose="00020600040101010101" charset="-128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2994636" y="2265032"/>
            <a:ext cx="620272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四）修订过程。区发改局按照《永州市粮食应急预案》草拟《零陵区粮食应急预案》征求意见稿，并书面征求了区公安局、区财政局、区交通运输局、区农业农村局、区商务局、区应急管理局、区市场监管局、区统计局、区融媒体中心、中国农业发展银行永州市分行零陵支行、区粮油购销有限责任公司及各乡镇、街道办事处等部门（单位）的意见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8"/>
    </p:custData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dk1">
                    <a:lumMod val="85000"/>
                    <a:lumOff val="15000"/>
                  </a:schemeClr>
                </a:solidFill>
              </a:rPr>
              <a:t>谢谢</a:t>
            </a:r>
            <a:endParaRPr lang="en-US" altLang="zh-CN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2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3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400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400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TEMPLATE_THUMBS_INDEX" val="1、4、7、9、11、12、16、19、20、21、22、23、26、28、32、35、36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4400"/>
</p:tagLst>
</file>

<file path=ppt/tags/tag18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00_1*a*1"/>
  <p:tag name="KSO_WM_TEMPLATE_CATEGORY" val="custom"/>
  <p:tag name="KSO_WM_TEMPLATE_INDEX" val="20204400"/>
  <p:tag name="KSO_WM_UNIT_LAYERLEVEL" val="1"/>
  <p:tag name="KSO_WM_TAG_VERSION" val="1.0"/>
  <p:tag name="KSO_WM_BEAUTIFY_FLAG" val="#wm#"/>
  <p:tag name="KSO_WM_UNIT_PRESET_TEXT" val="简约风通用"/>
  <p:tag name="KSO_WM_UNIT_TEXT_FILL_FORE_SCHEMECOLOR_INDEX_BRIGHTNESS" val="0.1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4400_1*b*3"/>
  <p:tag name="KSO_WM_TEMPLATE_CATEGORY" val="custom"/>
  <p:tag name="KSO_WM_TEMPLATE_INDEX" val="20204400"/>
  <p:tag name="KSO_WM_UNIT_LAYERLEVEL" val="1"/>
  <p:tag name="KSO_WM_TAG_VERSION" val="1.0"/>
  <p:tag name="KSO_WM_BEAUTIFY_FLAG" val="#wm#"/>
  <p:tag name="KSO_WM_UNIT_PRESET_TEXT" val="汇报日期"/>
  <p:tag name="KSO_WM_UNIT_TEXT_FILL_FORE_SCHEMECOLOR_INDEX_BRIGHTNESS" val="0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TEMPLATE_THUMBS_INDEX" val="1、4、7、9、11、12、16、19、20、21、22、23、26、28、32、35、36"/>
  <p:tag name="KSO_WM_SLIDE_ID" val="custom20204400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4400"/>
  <p:tag name="KSO_WM_SLIDE_LAYOUT" val="a_b"/>
  <p:tag name="KSO_WM_SLIDE_LAYOUT_CNT" val="1_3"/>
</p:tagLst>
</file>

<file path=ppt/tags/tag19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058_3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3"/>
  <p:tag name="KSO_WM_UNIT_DEC_AREA_ID" val="8a3794c4b6e349188cfeedf5b6c3c579"/>
  <p:tag name="KSO_WM_UNIT_DECORATE_INFO" val="{&quot;ReferentInfo&quot;:{&quot;Id&quot;:&quot;d1a394a27fb4426d839dac8d39cf9a61&quot;,&quot;X&quot;:{&quot;Pos&quot;:1},&quot;Y&quot;:{&quot;Pos&quot;:0}},&quot;DecorateInfoX&quot;:{&quot;Pos&quot;:1,&quot;IsAbs&quot;:true},&quot;DecorateInfoY&quot;:{&quot;Pos&quot;:1,&quot;IsAbs&quot;:true},&quot;DecorateInfoW&quot;:{&quot;IsAbs&quot;:fals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96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1"/>
  <p:tag name="KSO_WM_TEMPLATE_CATEGORY" val="diagram"/>
  <p:tag name="KSO_WM_TEMPLATE_INDEX" val="20208604"/>
  <p:tag name="KSO_WM_UNIT_INDEX" val="1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2"/>
  <p:tag name="KSO_WM_UNIT_DEC_AREA_ID" val="e352ecb8f5b840f19a3cb857467d0e4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864"/>
  <p:tag name="KSO_WM_TEMPLATE_ASSEMBLE_XID" val="60656e7a4054ed1e2fb7f9a0"/>
  <p:tag name="KSO_WM_TEMPLATE_ASSEMBLE_GROUPID" val="60656e7a4054ed1e2fb7f9a0"/>
  <p:tag name="WM_BEAUTIFY_ZORDER_FLAG_TAG" val="2"/>
</p:tagLst>
</file>

<file path=ppt/tags/tag197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2"/>
  <p:tag name="KSO_WM_TEMPLATE_CATEGORY" val="diagram"/>
  <p:tag name="KSO_WM_TEMPLATE_INDEX" val="20208604"/>
  <p:tag name="KSO_WM_UNIT_INDEX" val="2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65248d0e2eac4a16859a1c0559d33ac9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3"/>
</p:tagLst>
</file>

<file path=ppt/tags/tag198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3"/>
  <p:tag name="KSO_WM_TEMPLATE_CATEGORY" val="diagram"/>
  <p:tag name="KSO_WM_TEMPLATE_INDEX" val="20208604"/>
  <p:tag name="KSO_WM_UNIT_INDEX" val="3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d26b32aaa4d84b0dbd1030a6cabd7a68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4"/>
</p:tagLst>
</file>

<file path=ppt/tags/tag199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4"/>
  <p:tag name="KSO_WM_TEMPLATE_CATEGORY" val="diagram"/>
  <p:tag name="KSO_WM_TEMPLATE_INDEX" val="20208604"/>
  <p:tag name="KSO_WM_UNIT_INDEX" val="4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808fb1adb4d744cc9d369074d0507e4f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5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diagram20208604_1*i*5"/>
  <p:tag name="KSO_WM_TEMPLATE_CATEGORY" val="diagram"/>
  <p:tag name="KSO_WM_TEMPLATE_INDEX" val="20208604"/>
  <p:tag name="KSO_WM_UNIT_INDEX" val="5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BLOCK" val="0"/>
  <p:tag name="KSO_WM_UNIT_SM_LIMIT_TYPE" val="1"/>
  <p:tag name="KSO_WM_UNIT_DEC_AREA_ID" val="060ccbb9a83241f2a52575c4e4f76136"/>
  <p:tag name="KSO_WM_UNIT_DECORATE_INFO" val="{&quot;ReferentInfo&quot;:{&quot;Id&quot;:&quot;slide&quot;,&quot;X&quot;:{&quot;Pos&quot;:1},&quot;Y&quot;:{&quot;Pos&quot;:1}},&quot;DecorateInfoX&quot;:{&quot;Pos&quot;:1,&quot;IsAbs&quot;:true},&quot;DecorateInfoY&quot;:{&quot;Pos&quot;:1,&quot;IsAbs&quot;:true},&quot;DecorateInfoW&quot;:{&quot;IsAbs&quot;:true},&quot;DecorateInfoH&quot;:{&quot;IsAbs&quot;:true},&quot;whChangeMode&quot;:0}"/>
  <p:tag name="KSO_WM_CHIP_GROUPID" val="5ef20c07a491bb0086638b14"/>
  <p:tag name="KSO_WM_CHIP_XID" val="5ef20c07a491bb0086638b15"/>
  <p:tag name="KSO_WM_UNIT_LINE_FORE_SCHEMECOLOR_INDEX_BRIGHTNESS" val="0"/>
  <p:tag name="KSO_WM_UNIT_LINE_FORE_SCHEMECOLOR_INDEX" val="10"/>
  <p:tag name="KSO_WM_UNIT_LINE_FILL_TYPE" val="2"/>
  <p:tag name="KSO_WM_TEMPLATE_ASSEMBLE_XID" val="60656e7a4054ed1e2fb7f9a0"/>
  <p:tag name="KSO_WM_TEMPLATE_ASSEMBLE_GROUPID" val="60656e7a4054ed1e2fb7f9a0"/>
  <p:tag name="WM_BEAUTIFY_ZORDER_FLAG_TAG" val="6"/>
</p:tagLst>
</file>

<file path=ppt/tags/tag20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8604_1*f*1"/>
  <p:tag name="KSO_WM_TEMPLATE_CATEGORY" val="diagram"/>
  <p:tag name="KSO_WM_TEMPLATE_INDEX" val="20208604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88"/>
  <p:tag name="KSO_WM_UNIT_SHOW_EDIT_AREA_INDICATION" val="1"/>
  <p:tag name="KSO_WM_CHIP_GROUPID" val="5e6b05596848fb12bee65ac8"/>
  <p:tag name="KSO_WM_CHIP_XID" val="5e6b05596848fb12bee65aca"/>
  <p:tag name="KSO_WM_UNIT_DEC_AREA_ID" val="5557aaf2e9bc4b2499ccf5d271336ab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ff7d2160ef064691979e787d147d2e4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e7a4054ed1e2fb7f9a0"/>
  <p:tag name="KSO_WM_TEMPLATE_ASSEMBLE_GROUPID" val="60656e7a4054ed1e2fb7f9a0"/>
  <p:tag name="WM_BEAUTIFY_ZORDER_FLAG_TAG" val="7"/>
</p:tagLst>
</file>

<file path=ppt/tags/tag202.xml><?xml version="1.0" encoding="utf-8"?>
<p:tagLst xmlns:p="http://schemas.openxmlformats.org/presentationml/2006/main">
  <p:tag name="KSO_WM_SLIDE_ID" val="diagram20220058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058"/>
  <p:tag name="KSO_WM_SLIDE_TYPE" val="text"/>
  <p:tag name="KSO_WM_SLIDE_SUBTYPE" val="picTxt"/>
  <p:tag name="KSO_WM_SLIDE_LAYOUTTYPE" val="topbottom"/>
  <p:tag name="KSO_WM_SLIDE_SIZE" val="888*492"/>
  <p:tag name="KSO_WM_SLIDE_POSITION" val="36*24"/>
  <p:tag name="KSO_WM_SLIDE_LAYOUT" val="d"/>
  <p:tag name="KSO_WM_SLIDE_LAYOUT_CNT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11-17T10:49:37&quot;,&quot;margin&quot;:{&quot;bottom&quot;:0.847000002861023,&quot;left&quot;:1.2699999809265137,&quot;right&quot;:1.2699999809265137,&quot;top&quot;:1.6929999589920044},&quot;type&quot;:0}"/>
  <p:tag name="KSO_WM_SLIDE_RATIO" val="1.777778"/>
  <p:tag name="KSO_WM_SLIDE_BACKGROUND" val="[&quot;general&quot;]"/>
  <p:tag name="KSO_WM_SLIDE_BACKGROUND_TYPE" val="general"/>
</p:tagLst>
</file>

<file path=ppt/tags/tag20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5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6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08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0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11-17T10:49:37&quot;,&quot;maxSize&quot;:{&quot;size1&quot;:20},&quot;minSize&quot;:{&quot;size1&quot;:11.2},&quot;normalSize&quot;:{&quot;size1&quot;:11.2},&quot;subLayout&quot;:[{&quot;id&quot;:&quot;2025-11-17T10:49:37&quot;,&quot;margin&quot;:{&quot;bottom&quot;:0.025999998673796654,&quot;left&quot;:1.2699999809265137,&quot;right&quot;:1.2699999809265137,&quot;top&quot;:0.4230000376701355},&quot;type&quot;:0},{&quot;id&quot;:&quot;2025-11-17T10:49:3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1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3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4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16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1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1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11-17T10:49:37&quot;,&quot;maxSize&quot;:{&quot;size1&quot;:20},&quot;minSize&quot;:{&quot;size1&quot;:11.2},&quot;normalSize&quot;:{&quot;size1&quot;:11.2},&quot;subLayout&quot;:[{&quot;id&quot;:&quot;2025-11-17T10:49:37&quot;,&quot;margin&quot;:{&quot;bottom&quot;:0.025999998673796654,&quot;left&quot;:1.2699999809265137,&quot;right&quot;:1.2699999809265137,&quot;top&quot;:0.4230000376701355},&quot;type&quot;:0},{&quot;id&quot;:&quot;2025-11-17T10:49:3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19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1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2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24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2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26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5-11-17T10:49:37&quot;,&quot;maxSize&quot;:{&quot;size1&quot;:20},&quot;minSize&quot;:{&quot;size1&quot;:11.2},&quot;normalSize&quot;:{&quot;size1&quot;:11.2},&quot;subLayout&quot;:[{&quot;id&quot;:&quot;2025-11-17T10:49:37&quot;,&quot;margin&quot;:{&quot;bottom&quot;:0.025999998673796654,&quot;left&quot;:1.2699999809265137,&quot;right&quot;:1.2699999809265137,&quot;top&quot;:0.4230000376701355},&quot;type&quot;:0},{&quot;id&quot;:&quot;2025-11-17T10:49:3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</p:tagLst>
</file>

<file path=ppt/tags/tag227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00_36*a*1"/>
  <p:tag name="KSO_WM_TEMPLATE_CATEGORY" val="custom"/>
  <p:tag name="KSO_WM_TEMPLATE_INDEX" val="20204400"/>
  <p:tag name="KSO_WM_UNIT_LAYERLEVEL" val="1"/>
  <p:tag name="KSO_WM_TAG_VERSION" val="1.0"/>
  <p:tag name="KSO_WM_BEAUTIFY_FLAG" val="#wm#"/>
  <p:tag name="KSO_WM_UNIT_PRESET_TEXT" val="THANKS"/>
  <p:tag name="KSO_WM_UNIT_TEXT_FILL_FORE_SCHEMECOLOR_INDEX_BRIGHTNESS" val="0.15"/>
  <p:tag name="KSO_WM_UNIT_TEXT_FILL_FORE_SCHEMECOLOR_INDEX" val="13"/>
  <p:tag name="KSO_WM_UNIT_TEXT_FILL_TYPE" val="1"/>
</p:tagLst>
</file>

<file path=ppt/tags/tag228.xml><?xml version="1.0" encoding="utf-8"?>
<p:tagLst xmlns:p="http://schemas.openxmlformats.org/presentationml/2006/main">
  <p:tag name="KSO_WM_SLIDE_ID" val="custom20204400_36"/>
  <p:tag name="KSO_WM_TEMPLATE_SUBCATEGORY" val="0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36"/>
  <p:tag name="KSO_WM_TAG_VERSION" val="1.0"/>
  <p:tag name="KSO_WM_BEAUTIFY_FLAG" val="#wm#"/>
  <p:tag name="KSO_WM_TEMPLATE_CATEGORY" val="custom"/>
  <p:tag name="KSO_WM_TEMPLATE_INDEX" val="20204400"/>
  <p:tag name="KSO_WM_SLIDE_LAYOUT" val="a_b"/>
  <p:tag name="KSO_WM_SLIDE_LAYOUT_CNT" val="1_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y"/>
  <p:tag name="KSO_WM_UNIT_INDEX" val="1"/>
  <p:tag name="KSO_WM_UNIT_ID" val="_1*y*1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0FBFE"/>
      </a:dk2>
      <a:lt2>
        <a:srgbClr val="FFFFFF"/>
      </a:lt2>
      <a:accent1>
        <a:srgbClr val="4494C6"/>
      </a:accent1>
      <a:accent2>
        <a:srgbClr val="0A6CA8"/>
      </a:accent2>
      <a:accent3>
        <a:srgbClr val="4B3696"/>
      </a:accent3>
      <a:accent4>
        <a:srgbClr val="7D2F74"/>
      </a:accent4>
      <a:accent5>
        <a:srgbClr val="7E3651"/>
      </a:accent5>
      <a:accent6>
        <a:srgbClr val="8B4554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1017</Words>
  <Application>WPS 演示</Application>
  <PresentationFormat>宽屏</PresentationFormat>
  <Paragraphs>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汉仪旗黑-85S</vt:lpstr>
      <vt:lpstr>黑体</vt:lpstr>
      <vt:lpstr>Segoe UI</vt:lpstr>
      <vt:lpstr>汉仪旗黑-85S</vt:lpstr>
      <vt:lpstr>Arial Unicode MS</vt:lpstr>
      <vt:lpstr>Office 主题​​</vt:lpstr>
      <vt:lpstr>1_Office 主题​​</vt:lpstr>
      <vt:lpstr>关于《零陵区粮食应急预案》政策解读</vt:lpstr>
      <vt:lpstr>PowerPoint 演示文稿</vt:lpstr>
      <vt:lpstr>PowerPoint 演示文稿</vt:lpstr>
      <vt:lpstr>PowerPoint 演示文稿</vt:lpstr>
      <vt:lpstr>PowerPoint 演示文稿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谢凤玲</cp:lastModifiedBy>
  <cp:revision>3</cp:revision>
  <dcterms:created xsi:type="dcterms:W3CDTF">2025-11-17T02:50:00Z</dcterms:created>
  <dcterms:modified xsi:type="dcterms:W3CDTF">2025-11-17T02:53:19Z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/>
  </property>
</Properties>
</file>